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7B3685-990B-F241-988C-62A5E2EAA8B3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#5" csCatId="accent1" phldr="1"/>
      <dgm:spPr/>
      <dgm:t>
        <a:bodyPr/>
        <a:lstStyle/>
        <a:p>
          <a:endParaRPr lang="en-US"/>
        </a:p>
      </dgm:t>
    </dgm:pt>
    <dgm:pt modelId="{4AE3D78F-995B-EC4B-94E1-B6DE03FC375F}">
      <dgm:prSet phldrT="[Text]"/>
      <dgm:spPr/>
      <dgm:t>
        <a:bodyPr/>
        <a:lstStyle/>
        <a:p>
          <a:r>
            <a:rPr lang="en-US" dirty="0" smtClean="0"/>
            <a:t>Foundation for language development:  Language Comprehension</a:t>
          </a:r>
          <a:endParaRPr lang="en-US" dirty="0"/>
        </a:p>
      </dgm:t>
    </dgm:pt>
    <dgm:pt modelId="{83C7C917-A9E4-C040-8786-04F3DAA75AB1}" type="parTrans" cxnId="{3A4EC055-651D-D44E-9B41-24BDC04BB077}">
      <dgm:prSet/>
      <dgm:spPr/>
      <dgm:t>
        <a:bodyPr/>
        <a:lstStyle/>
        <a:p>
          <a:endParaRPr lang="en-US"/>
        </a:p>
      </dgm:t>
    </dgm:pt>
    <dgm:pt modelId="{5A360D36-58C3-9C4E-A1B0-52FD0E64DC1E}" type="sibTrans" cxnId="{3A4EC055-651D-D44E-9B41-24BDC04BB077}">
      <dgm:prSet/>
      <dgm:spPr/>
      <dgm:t>
        <a:bodyPr/>
        <a:lstStyle/>
        <a:p>
          <a:endParaRPr lang="en-US"/>
        </a:p>
      </dgm:t>
    </dgm:pt>
    <dgm:pt modelId="{2FEE9EBE-F4C2-B849-B2D2-9BD4353924D2}">
      <dgm:prSet phldrT="[Text]"/>
      <dgm:spPr/>
      <dgm:t>
        <a:bodyPr/>
        <a:lstStyle/>
        <a:p>
          <a:r>
            <a:rPr lang="en-US" dirty="0" smtClean="0"/>
            <a:t>Predictable routines &amp; environments that give clues to support comprehension</a:t>
          </a:r>
          <a:endParaRPr lang="en-US" dirty="0"/>
        </a:p>
      </dgm:t>
    </dgm:pt>
    <dgm:pt modelId="{70CA1E6D-4757-0049-B505-998F2CB5C9D5}" type="parTrans" cxnId="{7383C1D7-AE4A-644D-898A-FFADC7F5BDDD}">
      <dgm:prSet/>
      <dgm:spPr/>
      <dgm:t>
        <a:bodyPr/>
        <a:lstStyle/>
        <a:p>
          <a:endParaRPr lang="en-US"/>
        </a:p>
      </dgm:t>
    </dgm:pt>
    <dgm:pt modelId="{59A8D993-3E9B-394B-8D80-A1853FBB6D82}" type="sibTrans" cxnId="{7383C1D7-AE4A-644D-898A-FFADC7F5BDDD}">
      <dgm:prSet/>
      <dgm:spPr/>
      <dgm:t>
        <a:bodyPr/>
        <a:lstStyle/>
        <a:p>
          <a:endParaRPr lang="en-US"/>
        </a:p>
      </dgm:t>
    </dgm:pt>
    <dgm:pt modelId="{CA6BE801-4265-A44E-9841-74B461C02FE0}">
      <dgm:prSet phldrT="[Text]"/>
      <dgm:spPr/>
      <dgm:t>
        <a:bodyPr/>
        <a:lstStyle/>
        <a:p>
          <a:r>
            <a:rPr lang="en-US" dirty="0" smtClean="0"/>
            <a:t>Rich language input</a:t>
          </a:r>
          <a:endParaRPr lang="en-US" dirty="0"/>
        </a:p>
      </dgm:t>
    </dgm:pt>
    <dgm:pt modelId="{29F06A96-F6B6-C94A-8B26-6C1DB1C613A0}" type="parTrans" cxnId="{7D229477-0559-7341-BA0F-2D579EA7DD47}">
      <dgm:prSet/>
      <dgm:spPr/>
      <dgm:t>
        <a:bodyPr/>
        <a:lstStyle/>
        <a:p>
          <a:endParaRPr lang="en-US"/>
        </a:p>
      </dgm:t>
    </dgm:pt>
    <dgm:pt modelId="{94A9F627-3112-AD41-8F82-3F4D54A17A05}" type="sibTrans" cxnId="{7D229477-0559-7341-BA0F-2D579EA7DD47}">
      <dgm:prSet/>
      <dgm:spPr/>
      <dgm:t>
        <a:bodyPr/>
        <a:lstStyle/>
        <a:p>
          <a:endParaRPr lang="en-US"/>
        </a:p>
      </dgm:t>
    </dgm:pt>
    <dgm:pt modelId="{89F8C1DC-A420-4F46-A346-D05BBEDBB718}" type="pres">
      <dgm:prSet presAssocID="{9E7B3685-990B-F241-988C-62A5E2EAA8B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8FA871-1C23-9B41-B935-D18EB06C7CA3}" type="pres">
      <dgm:prSet presAssocID="{4AE3D78F-995B-EC4B-94E1-B6DE03FC375F}" presName="centerShape" presStyleLbl="node0" presStyleIdx="0" presStyleCnt="1"/>
      <dgm:spPr/>
      <dgm:t>
        <a:bodyPr/>
        <a:lstStyle/>
        <a:p>
          <a:endParaRPr lang="en-US"/>
        </a:p>
      </dgm:t>
    </dgm:pt>
    <dgm:pt modelId="{BA8E9881-F6E4-E149-BEF0-811CF436333E}" type="pres">
      <dgm:prSet presAssocID="{70CA1E6D-4757-0049-B505-998F2CB5C9D5}" presName="parTrans" presStyleLbl="bgSibTrans2D1" presStyleIdx="0" presStyleCnt="2"/>
      <dgm:spPr/>
      <dgm:t>
        <a:bodyPr/>
        <a:lstStyle/>
        <a:p>
          <a:endParaRPr lang="en-US"/>
        </a:p>
      </dgm:t>
    </dgm:pt>
    <dgm:pt modelId="{F3F4DFD5-2648-424C-BABF-626649D67F1C}" type="pres">
      <dgm:prSet presAssocID="{2FEE9EBE-F4C2-B849-B2D2-9BD4353924D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DE0EEB-79B1-4340-A1F0-0A7D672FF4D7}" type="pres">
      <dgm:prSet presAssocID="{29F06A96-F6B6-C94A-8B26-6C1DB1C613A0}" presName="parTrans" presStyleLbl="bgSibTrans2D1" presStyleIdx="1" presStyleCnt="2"/>
      <dgm:spPr/>
      <dgm:t>
        <a:bodyPr/>
        <a:lstStyle/>
        <a:p>
          <a:endParaRPr lang="en-US"/>
        </a:p>
      </dgm:t>
    </dgm:pt>
    <dgm:pt modelId="{5BDE9F27-344D-5647-9253-6B365C1B6CC4}" type="pres">
      <dgm:prSet presAssocID="{CA6BE801-4265-A44E-9841-74B461C02FE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FC4D5B-BD96-4B6E-9016-4CDBA677C175}" type="presOf" srcId="{70CA1E6D-4757-0049-B505-998F2CB5C9D5}" destId="{BA8E9881-F6E4-E149-BEF0-811CF436333E}" srcOrd="0" destOrd="0" presId="urn:microsoft.com/office/officeart/2005/8/layout/radial4"/>
    <dgm:cxn modelId="{9E235695-6197-4AA0-927B-ABDAFFCE608E}" type="presOf" srcId="{29F06A96-F6B6-C94A-8B26-6C1DB1C613A0}" destId="{FCDE0EEB-79B1-4340-A1F0-0A7D672FF4D7}" srcOrd="0" destOrd="0" presId="urn:microsoft.com/office/officeart/2005/8/layout/radial4"/>
    <dgm:cxn modelId="{0B80D235-7117-4D32-903B-6D9F9885D62A}" type="presOf" srcId="{CA6BE801-4265-A44E-9841-74B461C02FE0}" destId="{5BDE9F27-344D-5647-9253-6B365C1B6CC4}" srcOrd="0" destOrd="0" presId="urn:microsoft.com/office/officeart/2005/8/layout/radial4"/>
    <dgm:cxn modelId="{9E830F0F-267B-4585-9FB3-382FCF393762}" type="presOf" srcId="{4AE3D78F-995B-EC4B-94E1-B6DE03FC375F}" destId="{078FA871-1C23-9B41-B935-D18EB06C7CA3}" srcOrd="0" destOrd="0" presId="urn:microsoft.com/office/officeart/2005/8/layout/radial4"/>
    <dgm:cxn modelId="{3A4EC055-651D-D44E-9B41-24BDC04BB077}" srcId="{9E7B3685-990B-F241-988C-62A5E2EAA8B3}" destId="{4AE3D78F-995B-EC4B-94E1-B6DE03FC375F}" srcOrd="0" destOrd="0" parTransId="{83C7C917-A9E4-C040-8786-04F3DAA75AB1}" sibTransId="{5A360D36-58C3-9C4E-A1B0-52FD0E64DC1E}"/>
    <dgm:cxn modelId="{A418A3EC-4EBD-4C37-8623-AF92226974F3}" type="presOf" srcId="{2FEE9EBE-F4C2-B849-B2D2-9BD4353924D2}" destId="{F3F4DFD5-2648-424C-BABF-626649D67F1C}" srcOrd="0" destOrd="0" presId="urn:microsoft.com/office/officeart/2005/8/layout/radial4"/>
    <dgm:cxn modelId="{7D229477-0559-7341-BA0F-2D579EA7DD47}" srcId="{4AE3D78F-995B-EC4B-94E1-B6DE03FC375F}" destId="{CA6BE801-4265-A44E-9841-74B461C02FE0}" srcOrd="1" destOrd="0" parTransId="{29F06A96-F6B6-C94A-8B26-6C1DB1C613A0}" sibTransId="{94A9F627-3112-AD41-8F82-3F4D54A17A05}"/>
    <dgm:cxn modelId="{7383C1D7-AE4A-644D-898A-FFADC7F5BDDD}" srcId="{4AE3D78F-995B-EC4B-94E1-B6DE03FC375F}" destId="{2FEE9EBE-F4C2-B849-B2D2-9BD4353924D2}" srcOrd="0" destOrd="0" parTransId="{70CA1E6D-4757-0049-B505-998F2CB5C9D5}" sibTransId="{59A8D993-3E9B-394B-8D80-A1853FBB6D82}"/>
    <dgm:cxn modelId="{9DFC844E-82A8-4027-9D40-8C52638E83E8}" type="presOf" srcId="{9E7B3685-990B-F241-988C-62A5E2EAA8B3}" destId="{89F8C1DC-A420-4F46-A346-D05BBEDBB718}" srcOrd="0" destOrd="0" presId="urn:microsoft.com/office/officeart/2005/8/layout/radial4"/>
    <dgm:cxn modelId="{55C06E61-8A80-44DC-B938-70B9ADC5BD73}" type="presParOf" srcId="{89F8C1DC-A420-4F46-A346-D05BBEDBB718}" destId="{078FA871-1C23-9B41-B935-D18EB06C7CA3}" srcOrd="0" destOrd="0" presId="urn:microsoft.com/office/officeart/2005/8/layout/radial4"/>
    <dgm:cxn modelId="{25F3454C-84B4-42CB-A36D-F507EE6DD8E3}" type="presParOf" srcId="{89F8C1DC-A420-4F46-A346-D05BBEDBB718}" destId="{BA8E9881-F6E4-E149-BEF0-811CF436333E}" srcOrd="1" destOrd="0" presId="urn:microsoft.com/office/officeart/2005/8/layout/radial4"/>
    <dgm:cxn modelId="{524E4F58-B917-44A2-B93B-90686161FC5A}" type="presParOf" srcId="{89F8C1DC-A420-4F46-A346-D05BBEDBB718}" destId="{F3F4DFD5-2648-424C-BABF-626649D67F1C}" srcOrd="2" destOrd="0" presId="urn:microsoft.com/office/officeart/2005/8/layout/radial4"/>
    <dgm:cxn modelId="{05DDCC3A-BF18-4093-8A13-D47A5A52D7E7}" type="presParOf" srcId="{89F8C1DC-A420-4F46-A346-D05BBEDBB718}" destId="{FCDE0EEB-79B1-4340-A1F0-0A7D672FF4D7}" srcOrd="3" destOrd="0" presId="urn:microsoft.com/office/officeart/2005/8/layout/radial4"/>
    <dgm:cxn modelId="{6EBCCCDF-E0C7-48D0-BBC4-2CF35C57BE9A}" type="presParOf" srcId="{89F8C1DC-A420-4F46-A346-D05BBEDBB718}" destId="{5BDE9F27-344D-5647-9253-6B365C1B6CC4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7B3685-990B-F241-988C-62A5E2EAA8B3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#6" csCatId="accent1" phldr="1"/>
      <dgm:spPr/>
      <dgm:t>
        <a:bodyPr/>
        <a:lstStyle/>
        <a:p>
          <a:endParaRPr lang="en-US"/>
        </a:p>
      </dgm:t>
    </dgm:pt>
    <dgm:pt modelId="{4AE3D78F-995B-EC4B-94E1-B6DE03FC375F}">
      <dgm:prSet phldrT="[Text]"/>
      <dgm:spPr/>
      <dgm:t>
        <a:bodyPr/>
        <a:lstStyle/>
        <a:p>
          <a:r>
            <a:rPr lang="en-US" dirty="0" smtClean="0"/>
            <a:t>Foundation for language development:  Language Comprehension</a:t>
          </a:r>
          <a:endParaRPr lang="en-US" dirty="0"/>
        </a:p>
      </dgm:t>
    </dgm:pt>
    <dgm:pt modelId="{83C7C917-A9E4-C040-8786-04F3DAA75AB1}" type="parTrans" cxnId="{3A4EC055-651D-D44E-9B41-24BDC04BB077}">
      <dgm:prSet/>
      <dgm:spPr/>
      <dgm:t>
        <a:bodyPr/>
        <a:lstStyle/>
        <a:p>
          <a:endParaRPr lang="en-US"/>
        </a:p>
      </dgm:t>
    </dgm:pt>
    <dgm:pt modelId="{5A360D36-58C3-9C4E-A1B0-52FD0E64DC1E}" type="sibTrans" cxnId="{3A4EC055-651D-D44E-9B41-24BDC04BB077}">
      <dgm:prSet/>
      <dgm:spPr/>
      <dgm:t>
        <a:bodyPr/>
        <a:lstStyle/>
        <a:p>
          <a:endParaRPr lang="en-US"/>
        </a:p>
      </dgm:t>
    </dgm:pt>
    <dgm:pt modelId="{2FEE9EBE-F4C2-B849-B2D2-9BD4353924D2}">
      <dgm:prSet phldrT="[Text]"/>
      <dgm:spPr/>
      <dgm:t>
        <a:bodyPr/>
        <a:lstStyle/>
        <a:p>
          <a:r>
            <a:rPr lang="en-US" dirty="0" smtClean="0"/>
            <a:t>Predictable routines &amp; environments that give clues to support comprehension</a:t>
          </a:r>
          <a:endParaRPr lang="en-US" dirty="0"/>
        </a:p>
      </dgm:t>
    </dgm:pt>
    <dgm:pt modelId="{70CA1E6D-4757-0049-B505-998F2CB5C9D5}" type="parTrans" cxnId="{7383C1D7-AE4A-644D-898A-FFADC7F5BDDD}">
      <dgm:prSet/>
      <dgm:spPr/>
      <dgm:t>
        <a:bodyPr/>
        <a:lstStyle/>
        <a:p>
          <a:endParaRPr lang="en-US"/>
        </a:p>
      </dgm:t>
    </dgm:pt>
    <dgm:pt modelId="{59A8D993-3E9B-394B-8D80-A1853FBB6D82}" type="sibTrans" cxnId="{7383C1D7-AE4A-644D-898A-FFADC7F5BDDD}">
      <dgm:prSet/>
      <dgm:spPr/>
      <dgm:t>
        <a:bodyPr/>
        <a:lstStyle/>
        <a:p>
          <a:endParaRPr lang="en-US"/>
        </a:p>
      </dgm:t>
    </dgm:pt>
    <dgm:pt modelId="{CA6BE801-4265-A44E-9841-74B461C02FE0}">
      <dgm:prSet phldrT="[Text]"/>
      <dgm:spPr/>
      <dgm:t>
        <a:bodyPr/>
        <a:lstStyle/>
        <a:p>
          <a:r>
            <a:rPr lang="en-US" dirty="0" smtClean="0"/>
            <a:t>Rich language input</a:t>
          </a:r>
          <a:endParaRPr lang="en-US" dirty="0"/>
        </a:p>
      </dgm:t>
    </dgm:pt>
    <dgm:pt modelId="{29F06A96-F6B6-C94A-8B26-6C1DB1C613A0}" type="parTrans" cxnId="{7D229477-0559-7341-BA0F-2D579EA7DD47}">
      <dgm:prSet/>
      <dgm:spPr/>
      <dgm:t>
        <a:bodyPr/>
        <a:lstStyle/>
        <a:p>
          <a:endParaRPr lang="en-US"/>
        </a:p>
      </dgm:t>
    </dgm:pt>
    <dgm:pt modelId="{94A9F627-3112-AD41-8F82-3F4D54A17A05}" type="sibTrans" cxnId="{7D229477-0559-7341-BA0F-2D579EA7DD47}">
      <dgm:prSet/>
      <dgm:spPr/>
      <dgm:t>
        <a:bodyPr/>
        <a:lstStyle/>
        <a:p>
          <a:endParaRPr lang="en-US"/>
        </a:p>
      </dgm:t>
    </dgm:pt>
    <dgm:pt modelId="{89F8C1DC-A420-4F46-A346-D05BBEDBB718}" type="pres">
      <dgm:prSet presAssocID="{9E7B3685-990B-F241-988C-62A5E2EAA8B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8FA871-1C23-9B41-B935-D18EB06C7CA3}" type="pres">
      <dgm:prSet presAssocID="{4AE3D78F-995B-EC4B-94E1-B6DE03FC375F}" presName="centerShape" presStyleLbl="node0" presStyleIdx="0" presStyleCnt="1"/>
      <dgm:spPr/>
      <dgm:t>
        <a:bodyPr/>
        <a:lstStyle/>
        <a:p>
          <a:endParaRPr lang="en-US"/>
        </a:p>
      </dgm:t>
    </dgm:pt>
    <dgm:pt modelId="{BA8E9881-F6E4-E149-BEF0-811CF436333E}" type="pres">
      <dgm:prSet presAssocID="{70CA1E6D-4757-0049-B505-998F2CB5C9D5}" presName="parTrans" presStyleLbl="bgSibTrans2D1" presStyleIdx="0" presStyleCnt="2"/>
      <dgm:spPr/>
      <dgm:t>
        <a:bodyPr/>
        <a:lstStyle/>
        <a:p>
          <a:endParaRPr lang="en-US"/>
        </a:p>
      </dgm:t>
    </dgm:pt>
    <dgm:pt modelId="{F3F4DFD5-2648-424C-BABF-626649D67F1C}" type="pres">
      <dgm:prSet presAssocID="{2FEE9EBE-F4C2-B849-B2D2-9BD4353924D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DE0EEB-79B1-4340-A1F0-0A7D672FF4D7}" type="pres">
      <dgm:prSet presAssocID="{29F06A96-F6B6-C94A-8B26-6C1DB1C613A0}" presName="parTrans" presStyleLbl="bgSibTrans2D1" presStyleIdx="1" presStyleCnt="2"/>
      <dgm:spPr/>
      <dgm:t>
        <a:bodyPr/>
        <a:lstStyle/>
        <a:p>
          <a:endParaRPr lang="en-US"/>
        </a:p>
      </dgm:t>
    </dgm:pt>
    <dgm:pt modelId="{5BDE9F27-344D-5647-9253-6B365C1B6CC4}" type="pres">
      <dgm:prSet presAssocID="{CA6BE801-4265-A44E-9841-74B461C02FE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4EC055-651D-D44E-9B41-24BDC04BB077}" srcId="{9E7B3685-990B-F241-988C-62A5E2EAA8B3}" destId="{4AE3D78F-995B-EC4B-94E1-B6DE03FC375F}" srcOrd="0" destOrd="0" parTransId="{83C7C917-A9E4-C040-8786-04F3DAA75AB1}" sibTransId="{5A360D36-58C3-9C4E-A1B0-52FD0E64DC1E}"/>
    <dgm:cxn modelId="{50CC2AB6-3672-4068-9A6E-A1BA6DB92759}" type="presOf" srcId="{9E7B3685-990B-F241-988C-62A5E2EAA8B3}" destId="{89F8C1DC-A420-4F46-A346-D05BBEDBB718}" srcOrd="0" destOrd="0" presId="urn:microsoft.com/office/officeart/2005/8/layout/radial4"/>
    <dgm:cxn modelId="{7D229477-0559-7341-BA0F-2D579EA7DD47}" srcId="{4AE3D78F-995B-EC4B-94E1-B6DE03FC375F}" destId="{CA6BE801-4265-A44E-9841-74B461C02FE0}" srcOrd="1" destOrd="0" parTransId="{29F06A96-F6B6-C94A-8B26-6C1DB1C613A0}" sibTransId="{94A9F627-3112-AD41-8F82-3F4D54A17A05}"/>
    <dgm:cxn modelId="{7383C1D7-AE4A-644D-898A-FFADC7F5BDDD}" srcId="{4AE3D78F-995B-EC4B-94E1-B6DE03FC375F}" destId="{2FEE9EBE-F4C2-B849-B2D2-9BD4353924D2}" srcOrd="0" destOrd="0" parTransId="{70CA1E6D-4757-0049-B505-998F2CB5C9D5}" sibTransId="{59A8D993-3E9B-394B-8D80-A1853FBB6D82}"/>
    <dgm:cxn modelId="{4266D27C-B9A7-4D3B-B5A2-636CA192EFBA}" type="presOf" srcId="{29F06A96-F6B6-C94A-8B26-6C1DB1C613A0}" destId="{FCDE0EEB-79B1-4340-A1F0-0A7D672FF4D7}" srcOrd="0" destOrd="0" presId="urn:microsoft.com/office/officeart/2005/8/layout/radial4"/>
    <dgm:cxn modelId="{A30439A0-96C2-4DC8-B6B5-EBEFF10C27E4}" type="presOf" srcId="{2FEE9EBE-F4C2-B849-B2D2-9BD4353924D2}" destId="{F3F4DFD5-2648-424C-BABF-626649D67F1C}" srcOrd="0" destOrd="0" presId="urn:microsoft.com/office/officeart/2005/8/layout/radial4"/>
    <dgm:cxn modelId="{6D57D3E7-72AB-40F9-A5FF-280D93F3AA4B}" type="presOf" srcId="{CA6BE801-4265-A44E-9841-74B461C02FE0}" destId="{5BDE9F27-344D-5647-9253-6B365C1B6CC4}" srcOrd="0" destOrd="0" presId="urn:microsoft.com/office/officeart/2005/8/layout/radial4"/>
    <dgm:cxn modelId="{39FD4FEA-9ACD-40B4-A6D6-742643E61F65}" type="presOf" srcId="{4AE3D78F-995B-EC4B-94E1-B6DE03FC375F}" destId="{078FA871-1C23-9B41-B935-D18EB06C7CA3}" srcOrd="0" destOrd="0" presId="urn:microsoft.com/office/officeart/2005/8/layout/radial4"/>
    <dgm:cxn modelId="{DFB0BDE6-276C-4574-9BBA-97556542DD18}" type="presOf" srcId="{70CA1E6D-4757-0049-B505-998F2CB5C9D5}" destId="{BA8E9881-F6E4-E149-BEF0-811CF436333E}" srcOrd="0" destOrd="0" presId="urn:microsoft.com/office/officeart/2005/8/layout/radial4"/>
    <dgm:cxn modelId="{29D2F2FD-5AA8-4F5C-A485-CA8ED881AD61}" type="presParOf" srcId="{89F8C1DC-A420-4F46-A346-D05BBEDBB718}" destId="{078FA871-1C23-9B41-B935-D18EB06C7CA3}" srcOrd="0" destOrd="0" presId="urn:microsoft.com/office/officeart/2005/8/layout/radial4"/>
    <dgm:cxn modelId="{87759AE9-638A-4C4B-9C21-36C13E70A24B}" type="presParOf" srcId="{89F8C1DC-A420-4F46-A346-D05BBEDBB718}" destId="{BA8E9881-F6E4-E149-BEF0-811CF436333E}" srcOrd="1" destOrd="0" presId="urn:microsoft.com/office/officeart/2005/8/layout/radial4"/>
    <dgm:cxn modelId="{4119AAD4-EF7A-4078-B758-0FAF07909BCD}" type="presParOf" srcId="{89F8C1DC-A420-4F46-A346-D05BBEDBB718}" destId="{F3F4DFD5-2648-424C-BABF-626649D67F1C}" srcOrd="2" destOrd="0" presId="urn:microsoft.com/office/officeart/2005/8/layout/radial4"/>
    <dgm:cxn modelId="{29FE7F84-922D-4864-9B69-1C94F3D6DF45}" type="presParOf" srcId="{89F8C1DC-A420-4F46-A346-D05BBEDBB718}" destId="{FCDE0EEB-79B1-4340-A1F0-0A7D672FF4D7}" srcOrd="3" destOrd="0" presId="urn:microsoft.com/office/officeart/2005/8/layout/radial4"/>
    <dgm:cxn modelId="{8DA3C640-4E89-41F5-9430-FEB62CF0C495}" type="presParOf" srcId="{89F8C1DC-A420-4F46-A346-D05BBEDBB718}" destId="{5BDE9F27-344D-5647-9253-6B365C1B6CC4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158F52-6D4D-F449-B4A0-C6CFFD5D310E}" type="doc">
      <dgm:prSet loTypeId="urn:microsoft.com/office/officeart/2005/8/layout/process4" loCatId="process" qsTypeId="urn:microsoft.com/office/officeart/2005/8/quickstyle/simple4" qsCatId="simple" csTypeId="urn:microsoft.com/office/officeart/2005/8/colors/accent1_2#7" csCatId="accent1" phldr="1"/>
      <dgm:spPr/>
      <dgm:t>
        <a:bodyPr/>
        <a:lstStyle/>
        <a:p>
          <a:endParaRPr lang="en-US"/>
        </a:p>
      </dgm:t>
    </dgm:pt>
    <dgm:pt modelId="{49F50E8C-479B-094C-9E0A-D3A175F37900}">
      <dgm:prSet phldrT="[Text]"/>
      <dgm:spPr/>
      <dgm:t>
        <a:bodyPr/>
        <a:lstStyle/>
        <a:p>
          <a:r>
            <a:rPr lang="en-US" dirty="0" smtClean="0"/>
            <a:t>Birth – 12 months</a:t>
          </a:r>
          <a:endParaRPr lang="en-US" dirty="0"/>
        </a:p>
      </dgm:t>
    </dgm:pt>
    <dgm:pt modelId="{1EBA96D5-0B2C-784C-AF2B-0E297E999803}" type="parTrans" cxnId="{A3D921C9-0387-9240-9576-AD53238FB32B}">
      <dgm:prSet/>
      <dgm:spPr/>
      <dgm:t>
        <a:bodyPr/>
        <a:lstStyle/>
        <a:p>
          <a:endParaRPr lang="en-US"/>
        </a:p>
      </dgm:t>
    </dgm:pt>
    <dgm:pt modelId="{75027E21-E927-8546-ACCD-874EED13BD99}" type="sibTrans" cxnId="{A3D921C9-0387-9240-9576-AD53238FB32B}">
      <dgm:prSet/>
      <dgm:spPr/>
      <dgm:t>
        <a:bodyPr/>
        <a:lstStyle/>
        <a:p>
          <a:endParaRPr lang="en-US"/>
        </a:p>
      </dgm:t>
    </dgm:pt>
    <dgm:pt modelId="{A28BB010-B799-8E44-B31D-12C4B884C3E0}">
      <dgm:prSet phldrT="[Text]"/>
      <dgm:spPr/>
      <dgm:t>
        <a:bodyPr/>
        <a:lstStyle/>
        <a:p>
          <a:r>
            <a:rPr lang="en-US" dirty="0" smtClean="0"/>
            <a:t>Informal Communication</a:t>
          </a:r>
          <a:endParaRPr lang="en-US" dirty="0"/>
        </a:p>
      </dgm:t>
    </dgm:pt>
    <dgm:pt modelId="{9105B919-7CBF-C346-9BB2-BE5C56BC73E2}" type="parTrans" cxnId="{CBF839EE-4262-9548-9B4B-23C9F9F99A1C}">
      <dgm:prSet/>
      <dgm:spPr/>
      <dgm:t>
        <a:bodyPr/>
        <a:lstStyle/>
        <a:p>
          <a:endParaRPr lang="en-US"/>
        </a:p>
      </dgm:t>
    </dgm:pt>
    <dgm:pt modelId="{36551937-C3CE-F044-BF24-43D53C8B2072}" type="sibTrans" cxnId="{CBF839EE-4262-9548-9B4B-23C9F9F99A1C}">
      <dgm:prSet/>
      <dgm:spPr/>
      <dgm:t>
        <a:bodyPr/>
        <a:lstStyle/>
        <a:p>
          <a:endParaRPr lang="en-US"/>
        </a:p>
      </dgm:t>
    </dgm:pt>
    <dgm:pt modelId="{2B45E783-6133-8048-844D-3E0A2CDFDF88}">
      <dgm:prSet phldrT="[Text]"/>
      <dgm:spPr/>
      <dgm:t>
        <a:bodyPr/>
        <a:lstStyle/>
        <a:p>
          <a:r>
            <a:rPr lang="en-US" dirty="0" smtClean="0"/>
            <a:t>Rich Language Input</a:t>
          </a:r>
          <a:endParaRPr lang="en-US" dirty="0"/>
        </a:p>
      </dgm:t>
    </dgm:pt>
    <dgm:pt modelId="{2B9D419C-A685-F243-837C-302A3A3702CF}" type="parTrans" cxnId="{DB1398CD-C315-8E4A-8874-162A83F87BCF}">
      <dgm:prSet/>
      <dgm:spPr/>
      <dgm:t>
        <a:bodyPr/>
        <a:lstStyle/>
        <a:p>
          <a:endParaRPr lang="en-US"/>
        </a:p>
      </dgm:t>
    </dgm:pt>
    <dgm:pt modelId="{CAD773D3-7114-904B-958A-00E04191AC2F}" type="sibTrans" cxnId="{DB1398CD-C315-8E4A-8874-162A83F87BCF}">
      <dgm:prSet/>
      <dgm:spPr/>
      <dgm:t>
        <a:bodyPr/>
        <a:lstStyle/>
        <a:p>
          <a:endParaRPr lang="en-US"/>
        </a:p>
      </dgm:t>
    </dgm:pt>
    <dgm:pt modelId="{C5DB8570-CBE2-0D45-88B9-02F693B3ACB8}">
      <dgm:prSet phldrT="[Text]"/>
      <dgm:spPr/>
      <dgm:t>
        <a:bodyPr/>
        <a:lstStyle/>
        <a:p>
          <a:r>
            <a:rPr lang="en-US" dirty="0" smtClean="0"/>
            <a:t>12 – 15 months</a:t>
          </a:r>
          <a:endParaRPr lang="en-US" dirty="0"/>
        </a:p>
      </dgm:t>
    </dgm:pt>
    <dgm:pt modelId="{0A25837A-9EC0-5948-8B61-B3A6CEAEC55E}" type="parTrans" cxnId="{FC6314A3-44E9-3740-ADD7-1E5B33F6AAD3}">
      <dgm:prSet/>
      <dgm:spPr/>
      <dgm:t>
        <a:bodyPr/>
        <a:lstStyle/>
        <a:p>
          <a:endParaRPr lang="en-US"/>
        </a:p>
      </dgm:t>
    </dgm:pt>
    <dgm:pt modelId="{58408D7B-D2C6-DA43-ADAA-ADBE03438425}" type="sibTrans" cxnId="{FC6314A3-44E9-3740-ADD7-1E5B33F6AAD3}">
      <dgm:prSet/>
      <dgm:spPr/>
      <dgm:t>
        <a:bodyPr/>
        <a:lstStyle/>
        <a:p>
          <a:endParaRPr lang="en-US"/>
        </a:p>
      </dgm:t>
    </dgm:pt>
    <dgm:pt modelId="{C16C4972-F37D-FF44-A4FF-9997B7A94A21}">
      <dgm:prSet phldrT="[Text]"/>
      <dgm:spPr/>
      <dgm:t>
        <a:bodyPr/>
        <a:lstStyle/>
        <a:p>
          <a:r>
            <a:rPr lang="en-US" dirty="0" smtClean="0"/>
            <a:t>First spoken words</a:t>
          </a:r>
          <a:endParaRPr lang="en-US" dirty="0"/>
        </a:p>
      </dgm:t>
    </dgm:pt>
    <dgm:pt modelId="{4107F39F-CA16-CB44-B84D-31C6FF07FEF2}" type="parTrans" cxnId="{09B997F1-1EE6-A741-97C1-6D9FC09D1962}">
      <dgm:prSet/>
      <dgm:spPr/>
      <dgm:t>
        <a:bodyPr/>
        <a:lstStyle/>
        <a:p>
          <a:endParaRPr lang="en-US"/>
        </a:p>
      </dgm:t>
    </dgm:pt>
    <dgm:pt modelId="{E66FD12C-98AB-CD4D-8BAF-A6776EDDFC41}" type="sibTrans" cxnId="{09B997F1-1EE6-A741-97C1-6D9FC09D1962}">
      <dgm:prSet/>
      <dgm:spPr/>
      <dgm:t>
        <a:bodyPr/>
        <a:lstStyle/>
        <a:p>
          <a:endParaRPr lang="en-US"/>
        </a:p>
      </dgm:t>
    </dgm:pt>
    <dgm:pt modelId="{79864ABF-7A64-444B-A239-1FEA1331F00E}">
      <dgm:prSet phldrT="[Text]"/>
      <dgm:spPr/>
      <dgm:t>
        <a:bodyPr/>
        <a:lstStyle/>
        <a:p>
          <a:r>
            <a:rPr lang="en-US" dirty="0" smtClean="0"/>
            <a:t>18-21 months</a:t>
          </a:r>
          <a:endParaRPr lang="en-US" dirty="0"/>
        </a:p>
      </dgm:t>
    </dgm:pt>
    <dgm:pt modelId="{CB3333DF-206C-C048-92CB-95E8FDB92E06}" type="parTrans" cxnId="{E44C63E8-C69C-E74A-A393-B1A1C6459B7D}">
      <dgm:prSet/>
      <dgm:spPr/>
      <dgm:t>
        <a:bodyPr/>
        <a:lstStyle/>
        <a:p>
          <a:endParaRPr lang="en-US"/>
        </a:p>
      </dgm:t>
    </dgm:pt>
    <dgm:pt modelId="{9DF864E9-11AB-4647-B73F-D6E2E2E903BA}" type="sibTrans" cxnId="{E44C63E8-C69C-E74A-A393-B1A1C6459B7D}">
      <dgm:prSet/>
      <dgm:spPr/>
      <dgm:t>
        <a:bodyPr/>
        <a:lstStyle/>
        <a:p>
          <a:endParaRPr lang="en-US"/>
        </a:p>
      </dgm:t>
    </dgm:pt>
    <dgm:pt modelId="{802FFC8C-F482-0C4E-A690-FCFA4DBD7CA2}">
      <dgm:prSet phldrT="[Text]"/>
      <dgm:spPr/>
      <dgm:t>
        <a:bodyPr/>
        <a:lstStyle/>
        <a:p>
          <a:r>
            <a:rPr lang="en-US" dirty="0" smtClean="0"/>
            <a:t>Spurt in Expressive Vocabulary</a:t>
          </a:r>
          <a:endParaRPr lang="en-US" dirty="0"/>
        </a:p>
      </dgm:t>
    </dgm:pt>
    <dgm:pt modelId="{138860ED-144B-7848-867A-9CD4BEF93AE6}" type="parTrans" cxnId="{5B211B39-FE01-D244-9AD1-3062252963FF}">
      <dgm:prSet/>
      <dgm:spPr/>
      <dgm:t>
        <a:bodyPr/>
        <a:lstStyle/>
        <a:p>
          <a:endParaRPr lang="en-US"/>
        </a:p>
      </dgm:t>
    </dgm:pt>
    <dgm:pt modelId="{F859052C-14FA-B340-8064-15CCE2EED803}" type="sibTrans" cxnId="{5B211B39-FE01-D244-9AD1-3062252963FF}">
      <dgm:prSet/>
      <dgm:spPr/>
      <dgm:t>
        <a:bodyPr/>
        <a:lstStyle/>
        <a:p>
          <a:endParaRPr lang="en-US"/>
        </a:p>
      </dgm:t>
    </dgm:pt>
    <dgm:pt modelId="{58CE9923-908D-C646-802B-BF060FB39505}">
      <dgm:prSet phldrT="[Text]"/>
      <dgm:spPr/>
      <dgm:t>
        <a:bodyPr/>
        <a:lstStyle/>
        <a:p>
          <a:r>
            <a:rPr lang="en-US" dirty="0" smtClean="0"/>
            <a:t>Begins to combine spoken words</a:t>
          </a:r>
          <a:endParaRPr lang="en-US" dirty="0"/>
        </a:p>
      </dgm:t>
    </dgm:pt>
    <dgm:pt modelId="{057B7F9B-6C34-694F-9270-923D6B184269}" type="parTrans" cxnId="{A58BB2F5-2526-1140-8379-C2AB45476DDC}">
      <dgm:prSet/>
      <dgm:spPr/>
      <dgm:t>
        <a:bodyPr/>
        <a:lstStyle/>
        <a:p>
          <a:endParaRPr lang="en-US"/>
        </a:p>
      </dgm:t>
    </dgm:pt>
    <dgm:pt modelId="{E45E64D5-CEB4-E84E-BB01-609905CE18AD}" type="sibTrans" cxnId="{A58BB2F5-2526-1140-8379-C2AB45476DDC}">
      <dgm:prSet/>
      <dgm:spPr/>
      <dgm:t>
        <a:bodyPr/>
        <a:lstStyle/>
        <a:p>
          <a:endParaRPr lang="en-US"/>
        </a:p>
      </dgm:t>
    </dgm:pt>
    <dgm:pt modelId="{3B8C32DA-04B0-DC41-81AE-4626624DA285}">
      <dgm:prSet phldrT="[Text]" custT="1"/>
      <dgm:spPr/>
      <dgm:t>
        <a:bodyPr/>
        <a:lstStyle/>
        <a:p>
          <a:r>
            <a:rPr lang="en-US" sz="2400" dirty="0" smtClean="0"/>
            <a:t>Understanding the Power of Communication</a:t>
          </a:r>
          <a:endParaRPr lang="en-US" sz="2400" dirty="0"/>
        </a:p>
      </dgm:t>
    </dgm:pt>
    <dgm:pt modelId="{C0E1164E-26F2-D04C-AD18-44BC1B842B23}" type="parTrans" cxnId="{592A2597-DE8D-2B47-BA66-AB0685D16A07}">
      <dgm:prSet/>
      <dgm:spPr/>
      <dgm:t>
        <a:bodyPr/>
        <a:lstStyle/>
        <a:p>
          <a:endParaRPr lang="en-US"/>
        </a:p>
      </dgm:t>
    </dgm:pt>
    <dgm:pt modelId="{0A2BFC19-2631-D349-8A88-60732EC04350}" type="sibTrans" cxnId="{592A2597-DE8D-2B47-BA66-AB0685D16A07}">
      <dgm:prSet/>
      <dgm:spPr/>
      <dgm:t>
        <a:bodyPr/>
        <a:lstStyle/>
        <a:p>
          <a:endParaRPr lang="en-US"/>
        </a:p>
      </dgm:t>
    </dgm:pt>
    <dgm:pt modelId="{C64A2D31-1028-5B40-9A2E-FCAE9F96D6C1}" type="pres">
      <dgm:prSet presAssocID="{2F158F52-6D4D-F449-B4A0-C6CFFD5D31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1AFBB1-1A12-0A46-ACD8-BCF006A1F329}" type="pres">
      <dgm:prSet presAssocID="{3B8C32DA-04B0-DC41-81AE-4626624DA285}" presName="boxAndChildren" presStyleCnt="0"/>
      <dgm:spPr/>
    </dgm:pt>
    <dgm:pt modelId="{287DB0E1-BA17-494B-B2F8-C591EEF8C269}" type="pres">
      <dgm:prSet presAssocID="{3B8C32DA-04B0-DC41-81AE-4626624DA285}" presName="parentTextBox" presStyleLbl="node1" presStyleIdx="0" presStyleCnt="4" custLinFactNeighborX="8333" custLinFactNeighborY="2651"/>
      <dgm:spPr/>
      <dgm:t>
        <a:bodyPr/>
        <a:lstStyle/>
        <a:p>
          <a:endParaRPr lang="en-US"/>
        </a:p>
      </dgm:t>
    </dgm:pt>
    <dgm:pt modelId="{2186A9B4-5108-B44D-8848-097B509860D2}" type="pres">
      <dgm:prSet presAssocID="{9DF864E9-11AB-4647-B73F-D6E2E2E903BA}" presName="sp" presStyleCnt="0"/>
      <dgm:spPr/>
    </dgm:pt>
    <dgm:pt modelId="{3D6C546A-9CE7-E246-BD51-FE4886B9DA9B}" type="pres">
      <dgm:prSet presAssocID="{79864ABF-7A64-444B-A239-1FEA1331F00E}" presName="arrowAndChildren" presStyleCnt="0"/>
      <dgm:spPr/>
    </dgm:pt>
    <dgm:pt modelId="{BB268C89-61B8-7E44-9752-DC22071314D5}" type="pres">
      <dgm:prSet presAssocID="{79864ABF-7A64-444B-A239-1FEA1331F00E}" presName="parentTextArrow" presStyleLbl="node1" presStyleIdx="0" presStyleCnt="4"/>
      <dgm:spPr/>
      <dgm:t>
        <a:bodyPr/>
        <a:lstStyle/>
        <a:p>
          <a:endParaRPr lang="en-US"/>
        </a:p>
      </dgm:t>
    </dgm:pt>
    <dgm:pt modelId="{302B18BF-CCB1-CB47-88C5-AA12B001C397}" type="pres">
      <dgm:prSet presAssocID="{79864ABF-7A64-444B-A239-1FEA1331F00E}" presName="arrow" presStyleLbl="node1" presStyleIdx="1" presStyleCnt="4"/>
      <dgm:spPr/>
      <dgm:t>
        <a:bodyPr/>
        <a:lstStyle/>
        <a:p>
          <a:endParaRPr lang="en-US"/>
        </a:p>
      </dgm:t>
    </dgm:pt>
    <dgm:pt modelId="{C7F88718-C719-AA43-9AF0-5B8645AF772F}" type="pres">
      <dgm:prSet presAssocID="{79864ABF-7A64-444B-A239-1FEA1331F00E}" presName="descendantArrow" presStyleCnt="0"/>
      <dgm:spPr/>
    </dgm:pt>
    <dgm:pt modelId="{BD5746C9-6E87-C04A-A34D-F08A604020D7}" type="pres">
      <dgm:prSet presAssocID="{802FFC8C-F482-0C4E-A690-FCFA4DBD7CA2}" presName="childTextArrow" presStyleLbl="f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12373-B9C9-BC4F-8D38-6A1C32E7A91F}" type="pres">
      <dgm:prSet presAssocID="{58CE9923-908D-C646-802B-BF060FB39505}" presName="childTextArrow" presStyleLbl="f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2BA36-1B13-FB48-A683-2C18DF0934EB}" type="pres">
      <dgm:prSet presAssocID="{58408D7B-D2C6-DA43-ADAA-ADBE03438425}" presName="sp" presStyleCnt="0"/>
      <dgm:spPr/>
    </dgm:pt>
    <dgm:pt modelId="{FA39F35A-35DF-9247-8AA5-192430FD6A8A}" type="pres">
      <dgm:prSet presAssocID="{C5DB8570-CBE2-0D45-88B9-02F693B3ACB8}" presName="arrowAndChildren" presStyleCnt="0"/>
      <dgm:spPr/>
    </dgm:pt>
    <dgm:pt modelId="{0564AAFB-5ABA-AA46-9761-61051BB6FFE8}" type="pres">
      <dgm:prSet presAssocID="{C5DB8570-CBE2-0D45-88B9-02F693B3ACB8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B55936B9-8C6A-6C45-BC69-CB055420E236}" type="pres">
      <dgm:prSet presAssocID="{C5DB8570-CBE2-0D45-88B9-02F693B3ACB8}" presName="arrow" presStyleLbl="node1" presStyleIdx="2" presStyleCnt="4"/>
      <dgm:spPr/>
      <dgm:t>
        <a:bodyPr/>
        <a:lstStyle/>
        <a:p>
          <a:endParaRPr lang="en-US"/>
        </a:p>
      </dgm:t>
    </dgm:pt>
    <dgm:pt modelId="{7ED5E2F2-CF66-F14A-A0B7-0AAD7A6B4F04}" type="pres">
      <dgm:prSet presAssocID="{C5DB8570-CBE2-0D45-88B9-02F693B3ACB8}" presName="descendantArrow" presStyleCnt="0"/>
      <dgm:spPr/>
    </dgm:pt>
    <dgm:pt modelId="{1346D621-753E-7946-A1FD-DF1F1064A193}" type="pres">
      <dgm:prSet presAssocID="{C16C4972-F37D-FF44-A4FF-9997B7A94A21}" presName="childTextArrow" presStyleLbl="fgAccFollowNode1" presStyleIdx="2" presStyleCnt="5" custScaleX="5757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376D4-098B-0A44-916B-66FF7A548DDF}" type="pres">
      <dgm:prSet presAssocID="{75027E21-E927-8546-ACCD-874EED13BD99}" presName="sp" presStyleCnt="0"/>
      <dgm:spPr/>
    </dgm:pt>
    <dgm:pt modelId="{5ADAF3AD-CCB6-9842-99C9-A7353965BD72}" type="pres">
      <dgm:prSet presAssocID="{49F50E8C-479B-094C-9E0A-D3A175F37900}" presName="arrowAndChildren" presStyleCnt="0"/>
      <dgm:spPr/>
    </dgm:pt>
    <dgm:pt modelId="{4F19D203-852B-8B47-93E2-7CB76EEEE54E}" type="pres">
      <dgm:prSet presAssocID="{49F50E8C-479B-094C-9E0A-D3A175F37900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8173E6F1-2D0B-6045-A751-9788EFCB4C96}" type="pres">
      <dgm:prSet presAssocID="{49F50E8C-479B-094C-9E0A-D3A175F37900}" presName="arrow" presStyleLbl="node1" presStyleIdx="3" presStyleCnt="4"/>
      <dgm:spPr/>
      <dgm:t>
        <a:bodyPr/>
        <a:lstStyle/>
        <a:p>
          <a:endParaRPr lang="en-US"/>
        </a:p>
      </dgm:t>
    </dgm:pt>
    <dgm:pt modelId="{F7305BEE-33C7-FE4C-B467-A28235826EC7}" type="pres">
      <dgm:prSet presAssocID="{49F50E8C-479B-094C-9E0A-D3A175F37900}" presName="descendantArrow" presStyleCnt="0"/>
      <dgm:spPr/>
    </dgm:pt>
    <dgm:pt modelId="{1E7A3636-4387-8047-97DF-773BD14954E0}" type="pres">
      <dgm:prSet presAssocID="{A28BB010-B799-8E44-B31D-12C4B884C3E0}" presName="childTextArrow" presStyleLbl="f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0DA3CF-FBA8-FD4A-A7E1-1C0B5D1028A9}" type="pres">
      <dgm:prSet presAssocID="{2B45E783-6133-8048-844D-3E0A2CDFDF88}" presName="childTextArrow" presStyleLbl="f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D921C9-0387-9240-9576-AD53238FB32B}" srcId="{2F158F52-6D4D-F449-B4A0-C6CFFD5D310E}" destId="{49F50E8C-479B-094C-9E0A-D3A175F37900}" srcOrd="0" destOrd="0" parTransId="{1EBA96D5-0B2C-784C-AF2B-0E297E999803}" sibTransId="{75027E21-E927-8546-ACCD-874EED13BD99}"/>
    <dgm:cxn modelId="{6D1C951D-7D39-466C-898D-7F4A2019499D}" type="presOf" srcId="{49F50E8C-479B-094C-9E0A-D3A175F37900}" destId="{4F19D203-852B-8B47-93E2-7CB76EEEE54E}" srcOrd="0" destOrd="0" presId="urn:microsoft.com/office/officeart/2005/8/layout/process4"/>
    <dgm:cxn modelId="{8BEADE41-A8AD-43CE-BFAF-A549AD0CB774}" type="presOf" srcId="{C5DB8570-CBE2-0D45-88B9-02F693B3ACB8}" destId="{B55936B9-8C6A-6C45-BC69-CB055420E236}" srcOrd="1" destOrd="0" presId="urn:microsoft.com/office/officeart/2005/8/layout/process4"/>
    <dgm:cxn modelId="{09B997F1-1EE6-A741-97C1-6D9FC09D1962}" srcId="{C5DB8570-CBE2-0D45-88B9-02F693B3ACB8}" destId="{C16C4972-F37D-FF44-A4FF-9997B7A94A21}" srcOrd="0" destOrd="0" parTransId="{4107F39F-CA16-CB44-B84D-31C6FF07FEF2}" sibTransId="{E66FD12C-98AB-CD4D-8BAF-A6776EDDFC41}"/>
    <dgm:cxn modelId="{592A2597-DE8D-2B47-BA66-AB0685D16A07}" srcId="{2F158F52-6D4D-F449-B4A0-C6CFFD5D310E}" destId="{3B8C32DA-04B0-DC41-81AE-4626624DA285}" srcOrd="3" destOrd="0" parTransId="{C0E1164E-26F2-D04C-AD18-44BC1B842B23}" sibTransId="{0A2BFC19-2631-D349-8A88-60732EC04350}"/>
    <dgm:cxn modelId="{811009DB-4C71-4C3E-91E7-7C35828F6584}" type="presOf" srcId="{C16C4972-F37D-FF44-A4FF-9997B7A94A21}" destId="{1346D621-753E-7946-A1FD-DF1F1064A193}" srcOrd="0" destOrd="0" presId="urn:microsoft.com/office/officeart/2005/8/layout/process4"/>
    <dgm:cxn modelId="{CBF839EE-4262-9548-9B4B-23C9F9F99A1C}" srcId="{49F50E8C-479B-094C-9E0A-D3A175F37900}" destId="{A28BB010-B799-8E44-B31D-12C4B884C3E0}" srcOrd="0" destOrd="0" parTransId="{9105B919-7CBF-C346-9BB2-BE5C56BC73E2}" sibTransId="{36551937-C3CE-F044-BF24-43D53C8B2072}"/>
    <dgm:cxn modelId="{FC6314A3-44E9-3740-ADD7-1E5B33F6AAD3}" srcId="{2F158F52-6D4D-F449-B4A0-C6CFFD5D310E}" destId="{C5DB8570-CBE2-0D45-88B9-02F693B3ACB8}" srcOrd="1" destOrd="0" parTransId="{0A25837A-9EC0-5948-8B61-B3A6CEAEC55E}" sibTransId="{58408D7B-D2C6-DA43-ADAA-ADBE03438425}"/>
    <dgm:cxn modelId="{5B211B39-FE01-D244-9AD1-3062252963FF}" srcId="{79864ABF-7A64-444B-A239-1FEA1331F00E}" destId="{802FFC8C-F482-0C4E-A690-FCFA4DBD7CA2}" srcOrd="0" destOrd="0" parTransId="{138860ED-144B-7848-867A-9CD4BEF93AE6}" sibTransId="{F859052C-14FA-B340-8064-15CCE2EED803}"/>
    <dgm:cxn modelId="{CDE915C9-3FD5-44C4-84A8-18A001569EFB}" type="presOf" srcId="{79864ABF-7A64-444B-A239-1FEA1331F00E}" destId="{302B18BF-CCB1-CB47-88C5-AA12B001C397}" srcOrd="1" destOrd="0" presId="urn:microsoft.com/office/officeart/2005/8/layout/process4"/>
    <dgm:cxn modelId="{AB649FB2-0D0C-4D9F-ADF7-AB93CB63EDA7}" type="presOf" srcId="{802FFC8C-F482-0C4E-A690-FCFA4DBD7CA2}" destId="{BD5746C9-6E87-C04A-A34D-F08A604020D7}" srcOrd="0" destOrd="0" presId="urn:microsoft.com/office/officeart/2005/8/layout/process4"/>
    <dgm:cxn modelId="{D6CCF3BE-65D5-4830-ABE7-D2922BBB91E7}" type="presOf" srcId="{49F50E8C-479B-094C-9E0A-D3A175F37900}" destId="{8173E6F1-2D0B-6045-A751-9788EFCB4C96}" srcOrd="1" destOrd="0" presId="urn:microsoft.com/office/officeart/2005/8/layout/process4"/>
    <dgm:cxn modelId="{774CBA02-7C3F-4D07-966B-AECDEBF2DACA}" type="presOf" srcId="{79864ABF-7A64-444B-A239-1FEA1331F00E}" destId="{BB268C89-61B8-7E44-9752-DC22071314D5}" srcOrd="0" destOrd="0" presId="urn:microsoft.com/office/officeart/2005/8/layout/process4"/>
    <dgm:cxn modelId="{0F9C370A-95CC-4047-8810-A994E975ABC7}" type="presOf" srcId="{3B8C32DA-04B0-DC41-81AE-4626624DA285}" destId="{287DB0E1-BA17-494B-B2F8-C591EEF8C269}" srcOrd="0" destOrd="0" presId="urn:microsoft.com/office/officeart/2005/8/layout/process4"/>
    <dgm:cxn modelId="{A8D6AFFE-4CC1-4C1A-BF1B-31874FDDA7AC}" type="presOf" srcId="{58CE9923-908D-C646-802B-BF060FB39505}" destId="{2FA12373-B9C9-BC4F-8D38-6A1C32E7A91F}" srcOrd="0" destOrd="0" presId="urn:microsoft.com/office/officeart/2005/8/layout/process4"/>
    <dgm:cxn modelId="{E44C63E8-C69C-E74A-A393-B1A1C6459B7D}" srcId="{2F158F52-6D4D-F449-B4A0-C6CFFD5D310E}" destId="{79864ABF-7A64-444B-A239-1FEA1331F00E}" srcOrd="2" destOrd="0" parTransId="{CB3333DF-206C-C048-92CB-95E8FDB92E06}" sibTransId="{9DF864E9-11AB-4647-B73F-D6E2E2E903BA}"/>
    <dgm:cxn modelId="{CDDCB8CE-E9AE-423B-8551-DA1CB9BE9E7F}" type="presOf" srcId="{2F158F52-6D4D-F449-B4A0-C6CFFD5D310E}" destId="{C64A2D31-1028-5B40-9A2E-FCAE9F96D6C1}" srcOrd="0" destOrd="0" presId="urn:microsoft.com/office/officeart/2005/8/layout/process4"/>
    <dgm:cxn modelId="{2F8346BF-E2EC-42DD-8355-589AECF54A30}" type="presOf" srcId="{A28BB010-B799-8E44-B31D-12C4B884C3E0}" destId="{1E7A3636-4387-8047-97DF-773BD14954E0}" srcOrd="0" destOrd="0" presId="urn:microsoft.com/office/officeart/2005/8/layout/process4"/>
    <dgm:cxn modelId="{A58BB2F5-2526-1140-8379-C2AB45476DDC}" srcId="{79864ABF-7A64-444B-A239-1FEA1331F00E}" destId="{58CE9923-908D-C646-802B-BF060FB39505}" srcOrd="1" destOrd="0" parTransId="{057B7F9B-6C34-694F-9270-923D6B184269}" sibTransId="{E45E64D5-CEB4-E84E-BB01-609905CE18AD}"/>
    <dgm:cxn modelId="{75FA0E4F-70A5-4384-B298-03E5B3D66E33}" type="presOf" srcId="{C5DB8570-CBE2-0D45-88B9-02F693B3ACB8}" destId="{0564AAFB-5ABA-AA46-9761-61051BB6FFE8}" srcOrd="0" destOrd="0" presId="urn:microsoft.com/office/officeart/2005/8/layout/process4"/>
    <dgm:cxn modelId="{DB1398CD-C315-8E4A-8874-162A83F87BCF}" srcId="{49F50E8C-479B-094C-9E0A-D3A175F37900}" destId="{2B45E783-6133-8048-844D-3E0A2CDFDF88}" srcOrd="1" destOrd="0" parTransId="{2B9D419C-A685-F243-837C-302A3A3702CF}" sibTransId="{CAD773D3-7114-904B-958A-00E04191AC2F}"/>
    <dgm:cxn modelId="{25D05BF2-7257-4E76-B092-56F7BAB80B87}" type="presOf" srcId="{2B45E783-6133-8048-844D-3E0A2CDFDF88}" destId="{280DA3CF-FBA8-FD4A-A7E1-1C0B5D1028A9}" srcOrd="0" destOrd="0" presId="urn:microsoft.com/office/officeart/2005/8/layout/process4"/>
    <dgm:cxn modelId="{949DB6D5-03A3-4537-8F8C-6A7596EA8C0A}" type="presParOf" srcId="{C64A2D31-1028-5B40-9A2E-FCAE9F96D6C1}" destId="{7B1AFBB1-1A12-0A46-ACD8-BCF006A1F329}" srcOrd="0" destOrd="0" presId="urn:microsoft.com/office/officeart/2005/8/layout/process4"/>
    <dgm:cxn modelId="{E4DE20D1-6622-41C4-B25A-45BF0EC77FB7}" type="presParOf" srcId="{7B1AFBB1-1A12-0A46-ACD8-BCF006A1F329}" destId="{287DB0E1-BA17-494B-B2F8-C591EEF8C269}" srcOrd="0" destOrd="0" presId="urn:microsoft.com/office/officeart/2005/8/layout/process4"/>
    <dgm:cxn modelId="{BB88E094-E3A6-4F02-B2AE-A815711A0B10}" type="presParOf" srcId="{C64A2D31-1028-5B40-9A2E-FCAE9F96D6C1}" destId="{2186A9B4-5108-B44D-8848-097B509860D2}" srcOrd="1" destOrd="0" presId="urn:microsoft.com/office/officeart/2005/8/layout/process4"/>
    <dgm:cxn modelId="{51E4BEB9-584D-480D-AFB6-50BC1A4866B7}" type="presParOf" srcId="{C64A2D31-1028-5B40-9A2E-FCAE9F96D6C1}" destId="{3D6C546A-9CE7-E246-BD51-FE4886B9DA9B}" srcOrd="2" destOrd="0" presId="urn:microsoft.com/office/officeart/2005/8/layout/process4"/>
    <dgm:cxn modelId="{C74332F5-AE76-4254-8E86-B020BB99E035}" type="presParOf" srcId="{3D6C546A-9CE7-E246-BD51-FE4886B9DA9B}" destId="{BB268C89-61B8-7E44-9752-DC22071314D5}" srcOrd="0" destOrd="0" presId="urn:microsoft.com/office/officeart/2005/8/layout/process4"/>
    <dgm:cxn modelId="{05A7742B-3D4E-443C-AA0C-41474E7BAAD5}" type="presParOf" srcId="{3D6C546A-9CE7-E246-BD51-FE4886B9DA9B}" destId="{302B18BF-CCB1-CB47-88C5-AA12B001C397}" srcOrd="1" destOrd="0" presId="urn:microsoft.com/office/officeart/2005/8/layout/process4"/>
    <dgm:cxn modelId="{5E4BE87C-3DBB-4B85-842C-852A7CFB96AD}" type="presParOf" srcId="{3D6C546A-9CE7-E246-BD51-FE4886B9DA9B}" destId="{C7F88718-C719-AA43-9AF0-5B8645AF772F}" srcOrd="2" destOrd="0" presId="urn:microsoft.com/office/officeart/2005/8/layout/process4"/>
    <dgm:cxn modelId="{8CB5F880-4CC2-4564-B310-AA8882994BD6}" type="presParOf" srcId="{C7F88718-C719-AA43-9AF0-5B8645AF772F}" destId="{BD5746C9-6E87-C04A-A34D-F08A604020D7}" srcOrd="0" destOrd="0" presId="urn:microsoft.com/office/officeart/2005/8/layout/process4"/>
    <dgm:cxn modelId="{4FD337C8-957B-4513-8569-B4451B540C3E}" type="presParOf" srcId="{C7F88718-C719-AA43-9AF0-5B8645AF772F}" destId="{2FA12373-B9C9-BC4F-8D38-6A1C32E7A91F}" srcOrd="1" destOrd="0" presId="urn:microsoft.com/office/officeart/2005/8/layout/process4"/>
    <dgm:cxn modelId="{8118AEF6-6D83-4396-8A89-9D3CB5FEB9B3}" type="presParOf" srcId="{C64A2D31-1028-5B40-9A2E-FCAE9F96D6C1}" destId="{FB02BA36-1B13-FB48-A683-2C18DF0934EB}" srcOrd="3" destOrd="0" presId="urn:microsoft.com/office/officeart/2005/8/layout/process4"/>
    <dgm:cxn modelId="{D92EE179-E51C-44ED-85E4-86ED4621CAFD}" type="presParOf" srcId="{C64A2D31-1028-5B40-9A2E-FCAE9F96D6C1}" destId="{FA39F35A-35DF-9247-8AA5-192430FD6A8A}" srcOrd="4" destOrd="0" presId="urn:microsoft.com/office/officeart/2005/8/layout/process4"/>
    <dgm:cxn modelId="{B7938102-66B4-484F-91D4-763E455AC0DC}" type="presParOf" srcId="{FA39F35A-35DF-9247-8AA5-192430FD6A8A}" destId="{0564AAFB-5ABA-AA46-9761-61051BB6FFE8}" srcOrd="0" destOrd="0" presId="urn:microsoft.com/office/officeart/2005/8/layout/process4"/>
    <dgm:cxn modelId="{236DACC4-70A9-439F-B7D7-B947DD08AA2E}" type="presParOf" srcId="{FA39F35A-35DF-9247-8AA5-192430FD6A8A}" destId="{B55936B9-8C6A-6C45-BC69-CB055420E236}" srcOrd="1" destOrd="0" presId="urn:microsoft.com/office/officeart/2005/8/layout/process4"/>
    <dgm:cxn modelId="{651FCBDC-79B3-422A-B613-0CD9F31E2BAC}" type="presParOf" srcId="{FA39F35A-35DF-9247-8AA5-192430FD6A8A}" destId="{7ED5E2F2-CF66-F14A-A0B7-0AAD7A6B4F04}" srcOrd="2" destOrd="0" presId="urn:microsoft.com/office/officeart/2005/8/layout/process4"/>
    <dgm:cxn modelId="{1B3002C4-EC98-480B-9649-7155F1B92B70}" type="presParOf" srcId="{7ED5E2F2-CF66-F14A-A0B7-0AAD7A6B4F04}" destId="{1346D621-753E-7946-A1FD-DF1F1064A193}" srcOrd="0" destOrd="0" presId="urn:microsoft.com/office/officeart/2005/8/layout/process4"/>
    <dgm:cxn modelId="{49E27971-E720-460F-B7B2-AC95A418BE60}" type="presParOf" srcId="{C64A2D31-1028-5B40-9A2E-FCAE9F96D6C1}" destId="{707376D4-098B-0A44-916B-66FF7A548DDF}" srcOrd="5" destOrd="0" presId="urn:microsoft.com/office/officeart/2005/8/layout/process4"/>
    <dgm:cxn modelId="{DAA7384A-9AED-49BB-9842-675ADE1E04B7}" type="presParOf" srcId="{C64A2D31-1028-5B40-9A2E-FCAE9F96D6C1}" destId="{5ADAF3AD-CCB6-9842-99C9-A7353965BD72}" srcOrd="6" destOrd="0" presId="urn:microsoft.com/office/officeart/2005/8/layout/process4"/>
    <dgm:cxn modelId="{AD0B5C03-C786-4753-B16C-2EEE9161796D}" type="presParOf" srcId="{5ADAF3AD-CCB6-9842-99C9-A7353965BD72}" destId="{4F19D203-852B-8B47-93E2-7CB76EEEE54E}" srcOrd="0" destOrd="0" presId="urn:microsoft.com/office/officeart/2005/8/layout/process4"/>
    <dgm:cxn modelId="{12E9D517-395D-4868-A814-18A7022B93D9}" type="presParOf" srcId="{5ADAF3AD-CCB6-9842-99C9-A7353965BD72}" destId="{8173E6F1-2D0B-6045-A751-9788EFCB4C96}" srcOrd="1" destOrd="0" presId="urn:microsoft.com/office/officeart/2005/8/layout/process4"/>
    <dgm:cxn modelId="{BE1DB64E-CDBB-4A04-B70A-732BAAD6A270}" type="presParOf" srcId="{5ADAF3AD-CCB6-9842-99C9-A7353965BD72}" destId="{F7305BEE-33C7-FE4C-B467-A28235826EC7}" srcOrd="2" destOrd="0" presId="urn:microsoft.com/office/officeart/2005/8/layout/process4"/>
    <dgm:cxn modelId="{BADE915F-A0DA-4312-90E9-09E9AFA6342A}" type="presParOf" srcId="{F7305BEE-33C7-FE4C-B467-A28235826EC7}" destId="{1E7A3636-4387-8047-97DF-773BD14954E0}" srcOrd="0" destOrd="0" presId="urn:microsoft.com/office/officeart/2005/8/layout/process4"/>
    <dgm:cxn modelId="{5616EAAA-99C2-4628-8CAD-9373C9E7005F}" type="presParOf" srcId="{F7305BEE-33C7-FE4C-B467-A28235826EC7}" destId="{280DA3CF-FBA8-FD4A-A7E1-1C0B5D1028A9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158F52-6D4D-F449-B4A0-C6CFFD5D310E}" type="doc">
      <dgm:prSet loTypeId="urn:microsoft.com/office/officeart/2005/8/layout/process4" loCatId="process" qsTypeId="urn:microsoft.com/office/officeart/2005/8/quickstyle/simple4" qsCatId="simple" csTypeId="urn:microsoft.com/office/officeart/2005/8/colors/accent1_2#8" csCatId="accent1" phldr="1"/>
      <dgm:spPr/>
      <dgm:t>
        <a:bodyPr/>
        <a:lstStyle/>
        <a:p>
          <a:endParaRPr lang="en-US"/>
        </a:p>
      </dgm:t>
    </dgm:pt>
    <dgm:pt modelId="{49F50E8C-479B-094C-9E0A-D3A175F37900}">
      <dgm:prSet phldrT="[Text]"/>
      <dgm:spPr/>
      <dgm:t>
        <a:bodyPr/>
        <a:lstStyle/>
        <a:p>
          <a:r>
            <a:rPr lang="en-US" dirty="0" smtClean="0"/>
            <a:t>Birth – 12 months</a:t>
          </a:r>
          <a:endParaRPr lang="en-US" dirty="0"/>
        </a:p>
      </dgm:t>
    </dgm:pt>
    <dgm:pt modelId="{1EBA96D5-0B2C-784C-AF2B-0E297E999803}" type="parTrans" cxnId="{A3D921C9-0387-9240-9576-AD53238FB32B}">
      <dgm:prSet/>
      <dgm:spPr/>
      <dgm:t>
        <a:bodyPr/>
        <a:lstStyle/>
        <a:p>
          <a:endParaRPr lang="en-US"/>
        </a:p>
      </dgm:t>
    </dgm:pt>
    <dgm:pt modelId="{75027E21-E927-8546-ACCD-874EED13BD99}" type="sibTrans" cxnId="{A3D921C9-0387-9240-9576-AD53238FB32B}">
      <dgm:prSet/>
      <dgm:spPr/>
      <dgm:t>
        <a:bodyPr/>
        <a:lstStyle/>
        <a:p>
          <a:endParaRPr lang="en-US"/>
        </a:p>
      </dgm:t>
    </dgm:pt>
    <dgm:pt modelId="{A28BB010-B799-8E44-B31D-12C4B884C3E0}">
      <dgm:prSet phldrT="[Text]"/>
      <dgm:spPr/>
      <dgm:t>
        <a:bodyPr/>
        <a:lstStyle/>
        <a:p>
          <a:r>
            <a:rPr lang="en-US" dirty="0" smtClean="0"/>
            <a:t>Informal Communication</a:t>
          </a:r>
          <a:endParaRPr lang="en-US" dirty="0"/>
        </a:p>
      </dgm:t>
    </dgm:pt>
    <dgm:pt modelId="{9105B919-7CBF-C346-9BB2-BE5C56BC73E2}" type="parTrans" cxnId="{CBF839EE-4262-9548-9B4B-23C9F9F99A1C}">
      <dgm:prSet/>
      <dgm:spPr/>
      <dgm:t>
        <a:bodyPr/>
        <a:lstStyle/>
        <a:p>
          <a:endParaRPr lang="en-US"/>
        </a:p>
      </dgm:t>
    </dgm:pt>
    <dgm:pt modelId="{36551937-C3CE-F044-BF24-43D53C8B2072}" type="sibTrans" cxnId="{CBF839EE-4262-9548-9B4B-23C9F9F99A1C}">
      <dgm:prSet/>
      <dgm:spPr/>
      <dgm:t>
        <a:bodyPr/>
        <a:lstStyle/>
        <a:p>
          <a:endParaRPr lang="en-US"/>
        </a:p>
      </dgm:t>
    </dgm:pt>
    <dgm:pt modelId="{2B45E783-6133-8048-844D-3E0A2CDFDF88}">
      <dgm:prSet phldrT="[Text]"/>
      <dgm:spPr/>
      <dgm:t>
        <a:bodyPr/>
        <a:lstStyle/>
        <a:p>
          <a:r>
            <a:rPr lang="en-US" dirty="0" smtClean="0"/>
            <a:t>Rich Language Input</a:t>
          </a:r>
          <a:endParaRPr lang="en-US" dirty="0"/>
        </a:p>
      </dgm:t>
    </dgm:pt>
    <dgm:pt modelId="{2B9D419C-A685-F243-837C-302A3A3702CF}" type="parTrans" cxnId="{DB1398CD-C315-8E4A-8874-162A83F87BCF}">
      <dgm:prSet/>
      <dgm:spPr/>
      <dgm:t>
        <a:bodyPr/>
        <a:lstStyle/>
        <a:p>
          <a:endParaRPr lang="en-US"/>
        </a:p>
      </dgm:t>
    </dgm:pt>
    <dgm:pt modelId="{CAD773D3-7114-904B-958A-00E04191AC2F}" type="sibTrans" cxnId="{DB1398CD-C315-8E4A-8874-162A83F87BCF}">
      <dgm:prSet/>
      <dgm:spPr/>
      <dgm:t>
        <a:bodyPr/>
        <a:lstStyle/>
        <a:p>
          <a:endParaRPr lang="en-US"/>
        </a:p>
      </dgm:t>
    </dgm:pt>
    <dgm:pt modelId="{C5DB8570-CBE2-0D45-88B9-02F693B3ACB8}">
      <dgm:prSet phldrT="[Text]"/>
      <dgm:spPr/>
      <dgm:t>
        <a:bodyPr/>
        <a:lstStyle/>
        <a:p>
          <a:r>
            <a:rPr lang="en-US" dirty="0" smtClean="0"/>
            <a:t>12 – 15 months</a:t>
          </a:r>
          <a:endParaRPr lang="en-US" dirty="0"/>
        </a:p>
      </dgm:t>
    </dgm:pt>
    <dgm:pt modelId="{0A25837A-9EC0-5948-8B61-B3A6CEAEC55E}" type="parTrans" cxnId="{FC6314A3-44E9-3740-ADD7-1E5B33F6AAD3}">
      <dgm:prSet/>
      <dgm:spPr/>
      <dgm:t>
        <a:bodyPr/>
        <a:lstStyle/>
        <a:p>
          <a:endParaRPr lang="en-US"/>
        </a:p>
      </dgm:t>
    </dgm:pt>
    <dgm:pt modelId="{58408D7B-D2C6-DA43-ADAA-ADBE03438425}" type="sibTrans" cxnId="{FC6314A3-44E9-3740-ADD7-1E5B33F6AAD3}">
      <dgm:prSet/>
      <dgm:spPr/>
      <dgm:t>
        <a:bodyPr/>
        <a:lstStyle/>
        <a:p>
          <a:endParaRPr lang="en-US"/>
        </a:p>
      </dgm:t>
    </dgm:pt>
    <dgm:pt modelId="{C16C4972-F37D-FF44-A4FF-9997B7A94A21}">
      <dgm:prSet phldrT="[Text]"/>
      <dgm:spPr/>
      <dgm:t>
        <a:bodyPr/>
        <a:lstStyle/>
        <a:p>
          <a:r>
            <a:rPr lang="en-US" dirty="0" smtClean="0"/>
            <a:t>First spoken words</a:t>
          </a:r>
          <a:endParaRPr lang="en-US" dirty="0"/>
        </a:p>
      </dgm:t>
    </dgm:pt>
    <dgm:pt modelId="{4107F39F-CA16-CB44-B84D-31C6FF07FEF2}" type="parTrans" cxnId="{09B997F1-1EE6-A741-97C1-6D9FC09D1962}">
      <dgm:prSet/>
      <dgm:spPr/>
      <dgm:t>
        <a:bodyPr/>
        <a:lstStyle/>
        <a:p>
          <a:endParaRPr lang="en-US"/>
        </a:p>
      </dgm:t>
    </dgm:pt>
    <dgm:pt modelId="{E66FD12C-98AB-CD4D-8BAF-A6776EDDFC41}" type="sibTrans" cxnId="{09B997F1-1EE6-A741-97C1-6D9FC09D1962}">
      <dgm:prSet/>
      <dgm:spPr/>
      <dgm:t>
        <a:bodyPr/>
        <a:lstStyle/>
        <a:p>
          <a:endParaRPr lang="en-US"/>
        </a:p>
      </dgm:t>
    </dgm:pt>
    <dgm:pt modelId="{79864ABF-7A64-444B-A239-1FEA1331F00E}">
      <dgm:prSet phldrT="[Text]"/>
      <dgm:spPr/>
      <dgm:t>
        <a:bodyPr/>
        <a:lstStyle/>
        <a:p>
          <a:r>
            <a:rPr lang="en-US" dirty="0" smtClean="0"/>
            <a:t>18-21 months</a:t>
          </a:r>
          <a:endParaRPr lang="en-US" dirty="0"/>
        </a:p>
      </dgm:t>
    </dgm:pt>
    <dgm:pt modelId="{CB3333DF-206C-C048-92CB-95E8FDB92E06}" type="parTrans" cxnId="{E44C63E8-C69C-E74A-A393-B1A1C6459B7D}">
      <dgm:prSet/>
      <dgm:spPr/>
      <dgm:t>
        <a:bodyPr/>
        <a:lstStyle/>
        <a:p>
          <a:endParaRPr lang="en-US"/>
        </a:p>
      </dgm:t>
    </dgm:pt>
    <dgm:pt modelId="{9DF864E9-11AB-4647-B73F-D6E2E2E903BA}" type="sibTrans" cxnId="{E44C63E8-C69C-E74A-A393-B1A1C6459B7D}">
      <dgm:prSet/>
      <dgm:spPr/>
      <dgm:t>
        <a:bodyPr/>
        <a:lstStyle/>
        <a:p>
          <a:endParaRPr lang="en-US"/>
        </a:p>
      </dgm:t>
    </dgm:pt>
    <dgm:pt modelId="{802FFC8C-F482-0C4E-A690-FCFA4DBD7CA2}">
      <dgm:prSet phldrT="[Text]"/>
      <dgm:spPr/>
      <dgm:t>
        <a:bodyPr/>
        <a:lstStyle/>
        <a:p>
          <a:r>
            <a:rPr lang="en-US" dirty="0" smtClean="0"/>
            <a:t>Spurt in Expressive Vocabulary</a:t>
          </a:r>
          <a:endParaRPr lang="en-US" dirty="0"/>
        </a:p>
      </dgm:t>
    </dgm:pt>
    <dgm:pt modelId="{138860ED-144B-7848-867A-9CD4BEF93AE6}" type="parTrans" cxnId="{5B211B39-FE01-D244-9AD1-3062252963FF}">
      <dgm:prSet/>
      <dgm:spPr/>
      <dgm:t>
        <a:bodyPr/>
        <a:lstStyle/>
        <a:p>
          <a:endParaRPr lang="en-US"/>
        </a:p>
      </dgm:t>
    </dgm:pt>
    <dgm:pt modelId="{F859052C-14FA-B340-8064-15CCE2EED803}" type="sibTrans" cxnId="{5B211B39-FE01-D244-9AD1-3062252963FF}">
      <dgm:prSet/>
      <dgm:spPr/>
      <dgm:t>
        <a:bodyPr/>
        <a:lstStyle/>
        <a:p>
          <a:endParaRPr lang="en-US"/>
        </a:p>
      </dgm:t>
    </dgm:pt>
    <dgm:pt modelId="{58CE9923-908D-C646-802B-BF060FB39505}">
      <dgm:prSet phldrT="[Text]"/>
      <dgm:spPr/>
      <dgm:t>
        <a:bodyPr/>
        <a:lstStyle/>
        <a:p>
          <a:r>
            <a:rPr lang="en-US" dirty="0" smtClean="0"/>
            <a:t>Begins to combine spoken words</a:t>
          </a:r>
          <a:endParaRPr lang="en-US" dirty="0"/>
        </a:p>
      </dgm:t>
    </dgm:pt>
    <dgm:pt modelId="{057B7F9B-6C34-694F-9270-923D6B184269}" type="parTrans" cxnId="{A58BB2F5-2526-1140-8379-C2AB45476DDC}">
      <dgm:prSet/>
      <dgm:spPr/>
      <dgm:t>
        <a:bodyPr/>
        <a:lstStyle/>
        <a:p>
          <a:endParaRPr lang="en-US"/>
        </a:p>
      </dgm:t>
    </dgm:pt>
    <dgm:pt modelId="{E45E64D5-CEB4-E84E-BB01-609905CE18AD}" type="sibTrans" cxnId="{A58BB2F5-2526-1140-8379-C2AB45476DDC}">
      <dgm:prSet/>
      <dgm:spPr/>
      <dgm:t>
        <a:bodyPr/>
        <a:lstStyle/>
        <a:p>
          <a:endParaRPr lang="en-US"/>
        </a:p>
      </dgm:t>
    </dgm:pt>
    <dgm:pt modelId="{3B8C32DA-04B0-DC41-81AE-4626624DA285}">
      <dgm:prSet phldrT="[Text]" custT="1"/>
      <dgm:spPr/>
      <dgm:t>
        <a:bodyPr/>
        <a:lstStyle/>
        <a:p>
          <a:r>
            <a:rPr lang="en-US" sz="2400" dirty="0" smtClean="0"/>
            <a:t>Understanding the Power of Communication</a:t>
          </a:r>
          <a:endParaRPr lang="en-US" sz="2400" dirty="0"/>
        </a:p>
      </dgm:t>
    </dgm:pt>
    <dgm:pt modelId="{C0E1164E-26F2-D04C-AD18-44BC1B842B23}" type="parTrans" cxnId="{592A2597-DE8D-2B47-BA66-AB0685D16A07}">
      <dgm:prSet/>
      <dgm:spPr/>
      <dgm:t>
        <a:bodyPr/>
        <a:lstStyle/>
        <a:p>
          <a:endParaRPr lang="en-US"/>
        </a:p>
      </dgm:t>
    </dgm:pt>
    <dgm:pt modelId="{0A2BFC19-2631-D349-8A88-60732EC04350}" type="sibTrans" cxnId="{592A2597-DE8D-2B47-BA66-AB0685D16A07}">
      <dgm:prSet/>
      <dgm:spPr/>
      <dgm:t>
        <a:bodyPr/>
        <a:lstStyle/>
        <a:p>
          <a:endParaRPr lang="en-US"/>
        </a:p>
      </dgm:t>
    </dgm:pt>
    <dgm:pt modelId="{C64A2D31-1028-5B40-9A2E-FCAE9F96D6C1}" type="pres">
      <dgm:prSet presAssocID="{2F158F52-6D4D-F449-B4A0-C6CFFD5D31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1AFBB1-1A12-0A46-ACD8-BCF006A1F329}" type="pres">
      <dgm:prSet presAssocID="{3B8C32DA-04B0-DC41-81AE-4626624DA285}" presName="boxAndChildren" presStyleCnt="0"/>
      <dgm:spPr/>
    </dgm:pt>
    <dgm:pt modelId="{287DB0E1-BA17-494B-B2F8-C591EEF8C269}" type="pres">
      <dgm:prSet presAssocID="{3B8C32DA-04B0-DC41-81AE-4626624DA285}" presName="parentTextBox" presStyleLbl="node1" presStyleIdx="0" presStyleCnt="4" custLinFactNeighborY="2651"/>
      <dgm:spPr/>
      <dgm:t>
        <a:bodyPr/>
        <a:lstStyle/>
        <a:p>
          <a:endParaRPr lang="en-US"/>
        </a:p>
      </dgm:t>
    </dgm:pt>
    <dgm:pt modelId="{2186A9B4-5108-B44D-8848-097B509860D2}" type="pres">
      <dgm:prSet presAssocID="{9DF864E9-11AB-4647-B73F-D6E2E2E903BA}" presName="sp" presStyleCnt="0"/>
      <dgm:spPr/>
    </dgm:pt>
    <dgm:pt modelId="{3D6C546A-9CE7-E246-BD51-FE4886B9DA9B}" type="pres">
      <dgm:prSet presAssocID="{79864ABF-7A64-444B-A239-1FEA1331F00E}" presName="arrowAndChildren" presStyleCnt="0"/>
      <dgm:spPr/>
    </dgm:pt>
    <dgm:pt modelId="{BB268C89-61B8-7E44-9752-DC22071314D5}" type="pres">
      <dgm:prSet presAssocID="{79864ABF-7A64-444B-A239-1FEA1331F00E}" presName="parentTextArrow" presStyleLbl="node1" presStyleIdx="0" presStyleCnt="4"/>
      <dgm:spPr/>
      <dgm:t>
        <a:bodyPr/>
        <a:lstStyle/>
        <a:p>
          <a:endParaRPr lang="en-US"/>
        </a:p>
      </dgm:t>
    </dgm:pt>
    <dgm:pt modelId="{302B18BF-CCB1-CB47-88C5-AA12B001C397}" type="pres">
      <dgm:prSet presAssocID="{79864ABF-7A64-444B-A239-1FEA1331F00E}" presName="arrow" presStyleLbl="node1" presStyleIdx="1" presStyleCnt="4"/>
      <dgm:spPr/>
      <dgm:t>
        <a:bodyPr/>
        <a:lstStyle/>
        <a:p>
          <a:endParaRPr lang="en-US"/>
        </a:p>
      </dgm:t>
    </dgm:pt>
    <dgm:pt modelId="{C7F88718-C719-AA43-9AF0-5B8645AF772F}" type="pres">
      <dgm:prSet presAssocID="{79864ABF-7A64-444B-A239-1FEA1331F00E}" presName="descendantArrow" presStyleCnt="0"/>
      <dgm:spPr/>
    </dgm:pt>
    <dgm:pt modelId="{BD5746C9-6E87-C04A-A34D-F08A604020D7}" type="pres">
      <dgm:prSet presAssocID="{802FFC8C-F482-0C4E-A690-FCFA4DBD7CA2}" presName="childTextArrow" presStyleLbl="f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12373-B9C9-BC4F-8D38-6A1C32E7A91F}" type="pres">
      <dgm:prSet presAssocID="{58CE9923-908D-C646-802B-BF060FB39505}" presName="childTextArrow" presStyleLbl="f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2BA36-1B13-FB48-A683-2C18DF0934EB}" type="pres">
      <dgm:prSet presAssocID="{58408D7B-D2C6-DA43-ADAA-ADBE03438425}" presName="sp" presStyleCnt="0"/>
      <dgm:spPr/>
    </dgm:pt>
    <dgm:pt modelId="{FA39F35A-35DF-9247-8AA5-192430FD6A8A}" type="pres">
      <dgm:prSet presAssocID="{C5DB8570-CBE2-0D45-88B9-02F693B3ACB8}" presName="arrowAndChildren" presStyleCnt="0"/>
      <dgm:spPr/>
    </dgm:pt>
    <dgm:pt modelId="{0564AAFB-5ABA-AA46-9761-61051BB6FFE8}" type="pres">
      <dgm:prSet presAssocID="{C5DB8570-CBE2-0D45-88B9-02F693B3ACB8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B55936B9-8C6A-6C45-BC69-CB055420E236}" type="pres">
      <dgm:prSet presAssocID="{C5DB8570-CBE2-0D45-88B9-02F693B3ACB8}" presName="arrow" presStyleLbl="node1" presStyleIdx="2" presStyleCnt="4"/>
      <dgm:spPr/>
      <dgm:t>
        <a:bodyPr/>
        <a:lstStyle/>
        <a:p>
          <a:endParaRPr lang="en-US"/>
        </a:p>
      </dgm:t>
    </dgm:pt>
    <dgm:pt modelId="{7ED5E2F2-CF66-F14A-A0B7-0AAD7A6B4F04}" type="pres">
      <dgm:prSet presAssocID="{C5DB8570-CBE2-0D45-88B9-02F693B3ACB8}" presName="descendantArrow" presStyleCnt="0"/>
      <dgm:spPr/>
    </dgm:pt>
    <dgm:pt modelId="{1346D621-753E-7946-A1FD-DF1F1064A193}" type="pres">
      <dgm:prSet presAssocID="{C16C4972-F37D-FF44-A4FF-9997B7A94A21}" presName="childTextArrow" presStyleLbl="fgAccFollowNode1" presStyleIdx="2" presStyleCnt="5" custScaleX="5757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376D4-098B-0A44-916B-66FF7A548DDF}" type="pres">
      <dgm:prSet presAssocID="{75027E21-E927-8546-ACCD-874EED13BD99}" presName="sp" presStyleCnt="0"/>
      <dgm:spPr/>
    </dgm:pt>
    <dgm:pt modelId="{5ADAF3AD-CCB6-9842-99C9-A7353965BD72}" type="pres">
      <dgm:prSet presAssocID="{49F50E8C-479B-094C-9E0A-D3A175F37900}" presName="arrowAndChildren" presStyleCnt="0"/>
      <dgm:spPr/>
    </dgm:pt>
    <dgm:pt modelId="{4F19D203-852B-8B47-93E2-7CB76EEEE54E}" type="pres">
      <dgm:prSet presAssocID="{49F50E8C-479B-094C-9E0A-D3A175F37900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8173E6F1-2D0B-6045-A751-9788EFCB4C96}" type="pres">
      <dgm:prSet presAssocID="{49F50E8C-479B-094C-9E0A-D3A175F37900}" presName="arrow" presStyleLbl="node1" presStyleIdx="3" presStyleCnt="4"/>
      <dgm:spPr/>
      <dgm:t>
        <a:bodyPr/>
        <a:lstStyle/>
        <a:p>
          <a:endParaRPr lang="en-US"/>
        </a:p>
      </dgm:t>
    </dgm:pt>
    <dgm:pt modelId="{F7305BEE-33C7-FE4C-B467-A28235826EC7}" type="pres">
      <dgm:prSet presAssocID="{49F50E8C-479B-094C-9E0A-D3A175F37900}" presName="descendantArrow" presStyleCnt="0"/>
      <dgm:spPr/>
    </dgm:pt>
    <dgm:pt modelId="{1E7A3636-4387-8047-97DF-773BD14954E0}" type="pres">
      <dgm:prSet presAssocID="{A28BB010-B799-8E44-B31D-12C4B884C3E0}" presName="childTextArrow" presStyleLbl="f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0DA3CF-FBA8-FD4A-A7E1-1C0B5D1028A9}" type="pres">
      <dgm:prSet presAssocID="{2B45E783-6133-8048-844D-3E0A2CDFDF88}" presName="childTextArrow" presStyleLbl="f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B997F1-1EE6-A741-97C1-6D9FC09D1962}" srcId="{C5DB8570-CBE2-0D45-88B9-02F693B3ACB8}" destId="{C16C4972-F37D-FF44-A4FF-9997B7A94A21}" srcOrd="0" destOrd="0" parTransId="{4107F39F-CA16-CB44-B84D-31C6FF07FEF2}" sibTransId="{E66FD12C-98AB-CD4D-8BAF-A6776EDDFC41}"/>
    <dgm:cxn modelId="{592A2597-DE8D-2B47-BA66-AB0685D16A07}" srcId="{2F158F52-6D4D-F449-B4A0-C6CFFD5D310E}" destId="{3B8C32DA-04B0-DC41-81AE-4626624DA285}" srcOrd="3" destOrd="0" parTransId="{C0E1164E-26F2-D04C-AD18-44BC1B842B23}" sibTransId="{0A2BFC19-2631-D349-8A88-60732EC04350}"/>
    <dgm:cxn modelId="{A3D921C9-0387-9240-9576-AD53238FB32B}" srcId="{2F158F52-6D4D-F449-B4A0-C6CFFD5D310E}" destId="{49F50E8C-479B-094C-9E0A-D3A175F37900}" srcOrd="0" destOrd="0" parTransId="{1EBA96D5-0B2C-784C-AF2B-0E297E999803}" sibTransId="{75027E21-E927-8546-ACCD-874EED13BD99}"/>
    <dgm:cxn modelId="{6A304F78-223E-4B5C-9380-A856B501CAC1}" type="presOf" srcId="{802FFC8C-F482-0C4E-A690-FCFA4DBD7CA2}" destId="{BD5746C9-6E87-C04A-A34D-F08A604020D7}" srcOrd="0" destOrd="0" presId="urn:microsoft.com/office/officeart/2005/8/layout/process4"/>
    <dgm:cxn modelId="{5C162A2F-791F-40DB-BC52-20D5E82C4A28}" type="presOf" srcId="{79864ABF-7A64-444B-A239-1FEA1331F00E}" destId="{BB268C89-61B8-7E44-9752-DC22071314D5}" srcOrd="0" destOrd="0" presId="urn:microsoft.com/office/officeart/2005/8/layout/process4"/>
    <dgm:cxn modelId="{CBF839EE-4262-9548-9B4B-23C9F9F99A1C}" srcId="{49F50E8C-479B-094C-9E0A-D3A175F37900}" destId="{A28BB010-B799-8E44-B31D-12C4B884C3E0}" srcOrd="0" destOrd="0" parTransId="{9105B919-7CBF-C346-9BB2-BE5C56BC73E2}" sibTransId="{36551937-C3CE-F044-BF24-43D53C8B2072}"/>
    <dgm:cxn modelId="{A5F2F72E-B431-4364-85FC-D77FD5647E1A}" type="presOf" srcId="{58CE9923-908D-C646-802B-BF060FB39505}" destId="{2FA12373-B9C9-BC4F-8D38-6A1C32E7A91F}" srcOrd="0" destOrd="0" presId="urn:microsoft.com/office/officeart/2005/8/layout/process4"/>
    <dgm:cxn modelId="{F7E17EBE-D4E3-4613-85C8-514F505752DD}" type="presOf" srcId="{A28BB010-B799-8E44-B31D-12C4B884C3E0}" destId="{1E7A3636-4387-8047-97DF-773BD14954E0}" srcOrd="0" destOrd="0" presId="urn:microsoft.com/office/officeart/2005/8/layout/process4"/>
    <dgm:cxn modelId="{4F471F8D-02AA-42F1-A7B7-0E482193FE75}" type="presOf" srcId="{49F50E8C-479B-094C-9E0A-D3A175F37900}" destId="{4F19D203-852B-8B47-93E2-7CB76EEEE54E}" srcOrd="0" destOrd="0" presId="urn:microsoft.com/office/officeart/2005/8/layout/process4"/>
    <dgm:cxn modelId="{D07DB0B2-DF70-4BEB-8DE8-9DAD833F8EA5}" type="presOf" srcId="{2F158F52-6D4D-F449-B4A0-C6CFFD5D310E}" destId="{C64A2D31-1028-5B40-9A2E-FCAE9F96D6C1}" srcOrd="0" destOrd="0" presId="urn:microsoft.com/office/officeart/2005/8/layout/process4"/>
    <dgm:cxn modelId="{9636BBEF-63B2-4D9C-857D-004C7BA505F9}" type="presOf" srcId="{79864ABF-7A64-444B-A239-1FEA1331F00E}" destId="{302B18BF-CCB1-CB47-88C5-AA12B001C397}" srcOrd="1" destOrd="0" presId="urn:microsoft.com/office/officeart/2005/8/layout/process4"/>
    <dgm:cxn modelId="{FC6314A3-44E9-3740-ADD7-1E5B33F6AAD3}" srcId="{2F158F52-6D4D-F449-B4A0-C6CFFD5D310E}" destId="{C5DB8570-CBE2-0D45-88B9-02F693B3ACB8}" srcOrd="1" destOrd="0" parTransId="{0A25837A-9EC0-5948-8B61-B3A6CEAEC55E}" sibTransId="{58408D7B-D2C6-DA43-ADAA-ADBE03438425}"/>
    <dgm:cxn modelId="{3A5F01B2-80D2-4666-83DE-DD964A390F19}" type="presOf" srcId="{C5DB8570-CBE2-0D45-88B9-02F693B3ACB8}" destId="{B55936B9-8C6A-6C45-BC69-CB055420E236}" srcOrd="1" destOrd="0" presId="urn:microsoft.com/office/officeart/2005/8/layout/process4"/>
    <dgm:cxn modelId="{BBC3BDDA-260E-4E6C-AADC-A295470981B0}" type="presOf" srcId="{49F50E8C-479B-094C-9E0A-D3A175F37900}" destId="{8173E6F1-2D0B-6045-A751-9788EFCB4C96}" srcOrd="1" destOrd="0" presId="urn:microsoft.com/office/officeart/2005/8/layout/process4"/>
    <dgm:cxn modelId="{2D57B1D5-FAA8-465B-88C6-B63C1DE70FB4}" type="presOf" srcId="{C5DB8570-CBE2-0D45-88B9-02F693B3ACB8}" destId="{0564AAFB-5ABA-AA46-9761-61051BB6FFE8}" srcOrd="0" destOrd="0" presId="urn:microsoft.com/office/officeart/2005/8/layout/process4"/>
    <dgm:cxn modelId="{DB1398CD-C315-8E4A-8874-162A83F87BCF}" srcId="{49F50E8C-479B-094C-9E0A-D3A175F37900}" destId="{2B45E783-6133-8048-844D-3E0A2CDFDF88}" srcOrd="1" destOrd="0" parTransId="{2B9D419C-A685-F243-837C-302A3A3702CF}" sibTransId="{CAD773D3-7114-904B-958A-00E04191AC2F}"/>
    <dgm:cxn modelId="{E44C63E8-C69C-E74A-A393-B1A1C6459B7D}" srcId="{2F158F52-6D4D-F449-B4A0-C6CFFD5D310E}" destId="{79864ABF-7A64-444B-A239-1FEA1331F00E}" srcOrd="2" destOrd="0" parTransId="{CB3333DF-206C-C048-92CB-95E8FDB92E06}" sibTransId="{9DF864E9-11AB-4647-B73F-D6E2E2E903BA}"/>
    <dgm:cxn modelId="{F5D2772F-0322-45F8-BFD6-80C4CD805218}" type="presOf" srcId="{3B8C32DA-04B0-DC41-81AE-4626624DA285}" destId="{287DB0E1-BA17-494B-B2F8-C591EEF8C269}" srcOrd="0" destOrd="0" presId="urn:microsoft.com/office/officeart/2005/8/layout/process4"/>
    <dgm:cxn modelId="{A8FAEAA6-4FCD-423C-8BBB-69AD15BC3DF0}" type="presOf" srcId="{2B45E783-6133-8048-844D-3E0A2CDFDF88}" destId="{280DA3CF-FBA8-FD4A-A7E1-1C0B5D1028A9}" srcOrd="0" destOrd="0" presId="urn:microsoft.com/office/officeart/2005/8/layout/process4"/>
    <dgm:cxn modelId="{5B211B39-FE01-D244-9AD1-3062252963FF}" srcId="{79864ABF-7A64-444B-A239-1FEA1331F00E}" destId="{802FFC8C-F482-0C4E-A690-FCFA4DBD7CA2}" srcOrd="0" destOrd="0" parTransId="{138860ED-144B-7848-867A-9CD4BEF93AE6}" sibTransId="{F859052C-14FA-B340-8064-15CCE2EED803}"/>
    <dgm:cxn modelId="{A58BB2F5-2526-1140-8379-C2AB45476DDC}" srcId="{79864ABF-7A64-444B-A239-1FEA1331F00E}" destId="{58CE9923-908D-C646-802B-BF060FB39505}" srcOrd="1" destOrd="0" parTransId="{057B7F9B-6C34-694F-9270-923D6B184269}" sibTransId="{E45E64D5-CEB4-E84E-BB01-609905CE18AD}"/>
    <dgm:cxn modelId="{2736CE05-BD30-4DD3-9F87-447C0E27E521}" type="presOf" srcId="{C16C4972-F37D-FF44-A4FF-9997B7A94A21}" destId="{1346D621-753E-7946-A1FD-DF1F1064A193}" srcOrd="0" destOrd="0" presId="urn:microsoft.com/office/officeart/2005/8/layout/process4"/>
    <dgm:cxn modelId="{3A55AFE3-14BC-4F2C-9851-43E5BCE64036}" type="presParOf" srcId="{C64A2D31-1028-5B40-9A2E-FCAE9F96D6C1}" destId="{7B1AFBB1-1A12-0A46-ACD8-BCF006A1F329}" srcOrd="0" destOrd="0" presId="urn:microsoft.com/office/officeart/2005/8/layout/process4"/>
    <dgm:cxn modelId="{D7169266-E5D4-4514-8FA8-F4E1CB769CDB}" type="presParOf" srcId="{7B1AFBB1-1A12-0A46-ACD8-BCF006A1F329}" destId="{287DB0E1-BA17-494B-B2F8-C591EEF8C269}" srcOrd="0" destOrd="0" presId="urn:microsoft.com/office/officeart/2005/8/layout/process4"/>
    <dgm:cxn modelId="{721154E7-EDEE-4099-B59F-906736C77979}" type="presParOf" srcId="{C64A2D31-1028-5B40-9A2E-FCAE9F96D6C1}" destId="{2186A9B4-5108-B44D-8848-097B509860D2}" srcOrd="1" destOrd="0" presId="urn:microsoft.com/office/officeart/2005/8/layout/process4"/>
    <dgm:cxn modelId="{E638D77C-6C40-414B-8C1C-7A103CFE47DE}" type="presParOf" srcId="{C64A2D31-1028-5B40-9A2E-FCAE9F96D6C1}" destId="{3D6C546A-9CE7-E246-BD51-FE4886B9DA9B}" srcOrd="2" destOrd="0" presId="urn:microsoft.com/office/officeart/2005/8/layout/process4"/>
    <dgm:cxn modelId="{7A5CB66B-126C-4BBB-8C36-3773E119F102}" type="presParOf" srcId="{3D6C546A-9CE7-E246-BD51-FE4886B9DA9B}" destId="{BB268C89-61B8-7E44-9752-DC22071314D5}" srcOrd="0" destOrd="0" presId="urn:microsoft.com/office/officeart/2005/8/layout/process4"/>
    <dgm:cxn modelId="{EBCE75F8-8A9A-4D8A-A6AD-8E2EA1E926F5}" type="presParOf" srcId="{3D6C546A-9CE7-E246-BD51-FE4886B9DA9B}" destId="{302B18BF-CCB1-CB47-88C5-AA12B001C397}" srcOrd="1" destOrd="0" presId="urn:microsoft.com/office/officeart/2005/8/layout/process4"/>
    <dgm:cxn modelId="{FBF0600A-C750-46EE-AF8E-1F28BD155EB8}" type="presParOf" srcId="{3D6C546A-9CE7-E246-BD51-FE4886B9DA9B}" destId="{C7F88718-C719-AA43-9AF0-5B8645AF772F}" srcOrd="2" destOrd="0" presId="urn:microsoft.com/office/officeart/2005/8/layout/process4"/>
    <dgm:cxn modelId="{4F129EB2-9AFD-4502-9D7F-158CBEF8FF5D}" type="presParOf" srcId="{C7F88718-C719-AA43-9AF0-5B8645AF772F}" destId="{BD5746C9-6E87-C04A-A34D-F08A604020D7}" srcOrd="0" destOrd="0" presId="urn:microsoft.com/office/officeart/2005/8/layout/process4"/>
    <dgm:cxn modelId="{B8A30D2A-113D-45CC-994A-A75A0A3EABEF}" type="presParOf" srcId="{C7F88718-C719-AA43-9AF0-5B8645AF772F}" destId="{2FA12373-B9C9-BC4F-8D38-6A1C32E7A91F}" srcOrd="1" destOrd="0" presId="urn:microsoft.com/office/officeart/2005/8/layout/process4"/>
    <dgm:cxn modelId="{66C309A1-BDBC-405A-BBD6-76B1FDFE6C04}" type="presParOf" srcId="{C64A2D31-1028-5B40-9A2E-FCAE9F96D6C1}" destId="{FB02BA36-1B13-FB48-A683-2C18DF0934EB}" srcOrd="3" destOrd="0" presId="urn:microsoft.com/office/officeart/2005/8/layout/process4"/>
    <dgm:cxn modelId="{A9936EE3-0CF1-40A0-A1AC-2F7C062AF03E}" type="presParOf" srcId="{C64A2D31-1028-5B40-9A2E-FCAE9F96D6C1}" destId="{FA39F35A-35DF-9247-8AA5-192430FD6A8A}" srcOrd="4" destOrd="0" presId="urn:microsoft.com/office/officeart/2005/8/layout/process4"/>
    <dgm:cxn modelId="{3F20A51C-9D2D-4500-8408-BCC52BA0515E}" type="presParOf" srcId="{FA39F35A-35DF-9247-8AA5-192430FD6A8A}" destId="{0564AAFB-5ABA-AA46-9761-61051BB6FFE8}" srcOrd="0" destOrd="0" presId="urn:microsoft.com/office/officeart/2005/8/layout/process4"/>
    <dgm:cxn modelId="{EA554A8C-60C4-41AB-9772-03FFA2EDDF3A}" type="presParOf" srcId="{FA39F35A-35DF-9247-8AA5-192430FD6A8A}" destId="{B55936B9-8C6A-6C45-BC69-CB055420E236}" srcOrd="1" destOrd="0" presId="urn:microsoft.com/office/officeart/2005/8/layout/process4"/>
    <dgm:cxn modelId="{36C1A9B4-796F-4FF4-A06B-D1C99D74AA64}" type="presParOf" srcId="{FA39F35A-35DF-9247-8AA5-192430FD6A8A}" destId="{7ED5E2F2-CF66-F14A-A0B7-0AAD7A6B4F04}" srcOrd="2" destOrd="0" presId="urn:microsoft.com/office/officeart/2005/8/layout/process4"/>
    <dgm:cxn modelId="{B5968C65-FDA5-4333-BEBC-D998C135F28B}" type="presParOf" srcId="{7ED5E2F2-CF66-F14A-A0B7-0AAD7A6B4F04}" destId="{1346D621-753E-7946-A1FD-DF1F1064A193}" srcOrd="0" destOrd="0" presId="urn:microsoft.com/office/officeart/2005/8/layout/process4"/>
    <dgm:cxn modelId="{3542E673-C546-4A95-BA3F-4BD082392578}" type="presParOf" srcId="{C64A2D31-1028-5B40-9A2E-FCAE9F96D6C1}" destId="{707376D4-098B-0A44-916B-66FF7A548DDF}" srcOrd="5" destOrd="0" presId="urn:microsoft.com/office/officeart/2005/8/layout/process4"/>
    <dgm:cxn modelId="{58140567-F3F6-4AFF-B874-0689ABFE474D}" type="presParOf" srcId="{C64A2D31-1028-5B40-9A2E-FCAE9F96D6C1}" destId="{5ADAF3AD-CCB6-9842-99C9-A7353965BD72}" srcOrd="6" destOrd="0" presId="urn:microsoft.com/office/officeart/2005/8/layout/process4"/>
    <dgm:cxn modelId="{C1A6AD95-E5E2-4307-BC07-EA53023B8971}" type="presParOf" srcId="{5ADAF3AD-CCB6-9842-99C9-A7353965BD72}" destId="{4F19D203-852B-8B47-93E2-7CB76EEEE54E}" srcOrd="0" destOrd="0" presId="urn:microsoft.com/office/officeart/2005/8/layout/process4"/>
    <dgm:cxn modelId="{7920CD6F-6431-40A7-891F-97DAD4134360}" type="presParOf" srcId="{5ADAF3AD-CCB6-9842-99C9-A7353965BD72}" destId="{8173E6F1-2D0B-6045-A751-9788EFCB4C96}" srcOrd="1" destOrd="0" presId="urn:microsoft.com/office/officeart/2005/8/layout/process4"/>
    <dgm:cxn modelId="{69B0323C-D693-4B04-82D2-33F4388683C7}" type="presParOf" srcId="{5ADAF3AD-CCB6-9842-99C9-A7353965BD72}" destId="{F7305BEE-33C7-FE4C-B467-A28235826EC7}" srcOrd="2" destOrd="0" presId="urn:microsoft.com/office/officeart/2005/8/layout/process4"/>
    <dgm:cxn modelId="{EFD103E9-923B-4058-9014-440809EA8F64}" type="presParOf" srcId="{F7305BEE-33C7-FE4C-B467-A28235826EC7}" destId="{1E7A3636-4387-8047-97DF-773BD14954E0}" srcOrd="0" destOrd="0" presId="urn:microsoft.com/office/officeart/2005/8/layout/process4"/>
    <dgm:cxn modelId="{0BB78003-5604-4E3C-8BF4-008DFEDE2624}" type="presParOf" srcId="{F7305BEE-33C7-FE4C-B467-A28235826EC7}" destId="{280DA3CF-FBA8-FD4A-A7E1-1C0B5D1028A9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FA871-1C23-9B41-B935-D18EB06C7CA3}">
      <dsp:nvSpPr>
        <dsp:cNvPr id="0" name=""/>
        <dsp:cNvSpPr/>
      </dsp:nvSpPr>
      <dsp:spPr>
        <a:xfrm>
          <a:off x="2816066" y="1815818"/>
          <a:ext cx="2597467" cy="259746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Foundation for language development:  Language Comprehension</a:t>
          </a:r>
          <a:endParaRPr lang="en-US" sz="2200" kern="1200" dirty="0"/>
        </a:p>
      </dsp:txBody>
      <dsp:txXfrm>
        <a:off x="3196456" y="2196208"/>
        <a:ext cx="1836687" cy="1836687"/>
      </dsp:txXfrm>
    </dsp:sp>
    <dsp:sp modelId="{BA8E9881-F6E4-E149-BEF0-811CF436333E}">
      <dsp:nvSpPr>
        <dsp:cNvPr id="0" name=""/>
        <dsp:cNvSpPr/>
      </dsp:nvSpPr>
      <dsp:spPr>
        <a:xfrm rot="12900000">
          <a:off x="1048123" y="1329610"/>
          <a:ext cx="2092257" cy="74027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F4DFD5-2648-424C-BABF-626649D67F1C}">
      <dsp:nvSpPr>
        <dsp:cNvPr id="0" name=""/>
        <dsp:cNvSpPr/>
      </dsp:nvSpPr>
      <dsp:spPr>
        <a:xfrm>
          <a:off x="3516" y="112676"/>
          <a:ext cx="2467594" cy="1974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Predictable routines &amp; environments that give clues to support comprehension</a:t>
          </a:r>
          <a:endParaRPr lang="en-US" sz="2100" kern="1200" dirty="0"/>
        </a:p>
      </dsp:txBody>
      <dsp:txXfrm>
        <a:off x="61335" y="170495"/>
        <a:ext cx="2351956" cy="1858437"/>
      </dsp:txXfrm>
    </dsp:sp>
    <dsp:sp modelId="{FCDE0EEB-79B1-4340-A1F0-0A7D672FF4D7}">
      <dsp:nvSpPr>
        <dsp:cNvPr id="0" name=""/>
        <dsp:cNvSpPr/>
      </dsp:nvSpPr>
      <dsp:spPr>
        <a:xfrm rot="19500000">
          <a:off x="5089219" y="1329610"/>
          <a:ext cx="2092257" cy="74027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DE9F27-344D-5647-9253-6B365C1B6CC4}">
      <dsp:nvSpPr>
        <dsp:cNvPr id="0" name=""/>
        <dsp:cNvSpPr/>
      </dsp:nvSpPr>
      <dsp:spPr>
        <a:xfrm>
          <a:off x="5758489" y="112676"/>
          <a:ext cx="2467594" cy="1974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Rich language input</a:t>
          </a:r>
          <a:endParaRPr lang="en-US" sz="2100" kern="1200" dirty="0"/>
        </a:p>
      </dsp:txBody>
      <dsp:txXfrm>
        <a:off x="5816308" y="170495"/>
        <a:ext cx="2351956" cy="1858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FA871-1C23-9B41-B935-D18EB06C7CA3}">
      <dsp:nvSpPr>
        <dsp:cNvPr id="0" name=""/>
        <dsp:cNvSpPr/>
      </dsp:nvSpPr>
      <dsp:spPr>
        <a:xfrm>
          <a:off x="2816066" y="1815818"/>
          <a:ext cx="2597467" cy="259746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Foundation for language development:  Language Comprehension</a:t>
          </a:r>
          <a:endParaRPr lang="en-US" sz="2200" kern="1200" dirty="0"/>
        </a:p>
      </dsp:txBody>
      <dsp:txXfrm>
        <a:off x="3196456" y="2196208"/>
        <a:ext cx="1836687" cy="1836687"/>
      </dsp:txXfrm>
    </dsp:sp>
    <dsp:sp modelId="{BA8E9881-F6E4-E149-BEF0-811CF436333E}">
      <dsp:nvSpPr>
        <dsp:cNvPr id="0" name=""/>
        <dsp:cNvSpPr/>
      </dsp:nvSpPr>
      <dsp:spPr>
        <a:xfrm rot="12900000">
          <a:off x="1048123" y="1329610"/>
          <a:ext cx="2092257" cy="74027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F4DFD5-2648-424C-BABF-626649D67F1C}">
      <dsp:nvSpPr>
        <dsp:cNvPr id="0" name=""/>
        <dsp:cNvSpPr/>
      </dsp:nvSpPr>
      <dsp:spPr>
        <a:xfrm>
          <a:off x="3516" y="112676"/>
          <a:ext cx="2467594" cy="1974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Predictable routines &amp; environments that give clues to support comprehension</a:t>
          </a:r>
          <a:endParaRPr lang="en-US" sz="2100" kern="1200" dirty="0"/>
        </a:p>
      </dsp:txBody>
      <dsp:txXfrm>
        <a:off x="61335" y="170495"/>
        <a:ext cx="2351956" cy="1858437"/>
      </dsp:txXfrm>
    </dsp:sp>
    <dsp:sp modelId="{FCDE0EEB-79B1-4340-A1F0-0A7D672FF4D7}">
      <dsp:nvSpPr>
        <dsp:cNvPr id="0" name=""/>
        <dsp:cNvSpPr/>
      </dsp:nvSpPr>
      <dsp:spPr>
        <a:xfrm rot="19500000">
          <a:off x="5089219" y="1329610"/>
          <a:ext cx="2092257" cy="74027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DE9F27-344D-5647-9253-6B365C1B6CC4}">
      <dsp:nvSpPr>
        <dsp:cNvPr id="0" name=""/>
        <dsp:cNvSpPr/>
      </dsp:nvSpPr>
      <dsp:spPr>
        <a:xfrm>
          <a:off x="5758489" y="112676"/>
          <a:ext cx="2467594" cy="1974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Rich language input</a:t>
          </a:r>
          <a:endParaRPr lang="en-US" sz="2100" kern="1200" dirty="0"/>
        </a:p>
      </dsp:txBody>
      <dsp:txXfrm>
        <a:off x="5816308" y="170495"/>
        <a:ext cx="2351956" cy="1858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7DB0E1-BA17-494B-B2F8-C591EEF8C269}">
      <dsp:nvSpPr>
        <dsp:cNvPr id="0" name=""/>
        <dsp:cNvSpPr/>
      </dsp:nvSpPr>
      <dsp:spPr>
        <a:xfrm>
          <a:off x="0" y="3713808"/>
          <a:ext cx="8229600" cy="8121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Understanding the Power of Communication</a:t>
          </a:r>
          <a:endParaRPr lang="en-US" sz="2400" kern="1200" dirty="0"/>
        </a:p>
      </dsp:txBody>
      <dsp:txXfrm>
        <a:off x="0" y="3713808"/>
        <a:ext cx="8229600" cy="812154"/>
      </dsp:txXfrm>
    </dsp:sp>
    <dsp:sp modelId="{302B18BF-CCB1-CB47-88C5-AA12B001C397}">
      <dsp:nvSpPr>
        <dsp:cNvPr id="0" name=""/>
        <dsp:cNvSpPr/>
      </dsp:nvSpPr>
      <dsp:spPr>
        <a:xfrm rot="10800000">
          <a:off x="0" y="2475359"/>
          <a:ext cx="8229600" cy="124909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18-21 months</a:t>
          </a:r>
          <a:endParaRPr lang="en-US" sz="1500" kern="1200" dirty="0"/>
        </a:p>
      </dsp:txBody>
      <dsp:txXfrm rot="-10800000">
        <a:off x="0" y="2475359"/>
        <a:ext cx="8229600" cy="438431"/>
      </dsp:txXfrm>
    </dsp:sp>
    <dsp:sp modelId="{BD5746C9-6E87-C04A-A34D-F08A604020D7}">
      <dsp:nvSpPr>
        <dsp:cNvPr id="0" name=""/>
        <dsp:cNvSpPr/>
      </dsp:nvSpPr>
      <dsp:spPr>
        <a:xfrm>
          <a:off x="0" y="2913791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Spurt in Expressive Vocabulary</a:t>
          </a:r>
          <a:endParaRPr lang="en-US" sz="2200" kern="1200" dirty="0"/>
        </a:p>
      </dsp:txBody>
      <dsp:txXfrm>
        <a:off x="0" y="2913791"/>
        <a:ext cx="4114799" cy="373478"/>
      </dsp:txXfrm>
    </dsp:sp>
    <dsp:sp modelId="{2FA12373-B9C9-BC4F-8D38-6A1C32E7A91F}">
      <dsp:nvSpPr>
        <dsp:cNvPr id="0" name=""/>
        <dsp:cNvSpPr/>
      </dsp:nvSpPr>
      <dsp:spPr>
        <a:xfrm>
          <a:off x="4114800" y="2913791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Begins to combine spoken words</a:t>
          </a:r>
          <a:endParaRPr lang="en-US" sz="2200" kern="1200" dirty="0"/>
        </a:p>
      </dsp:txBody>
      <dsp:txXfrm>
        <a:off x="4114800" y="2913791"/>
        <a:ext cx="4114799" cy="373478"/>
      </dsp:txXfrm>
    </dsp:sp>
    <dsp:sp modelId="{B55936B9-8C6A-6C45-BC69-CB055420E236}">
      <dsp:nvSpPr>
        <dsp:cNvPr id="0" name=""/>
        <dsp:cNvSpPr/>
      </dsp:nvSpPr>
      <dsp:spPr>
        <a:xfrm rot="10800000">
          <a:off x="0" y="1238449"/>
          <a:ext cx="8229600" cy="124909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12 – 15 months</a:t>
          </a:r>
          <a:endParaRPr lang="en-US" sz="1500" kern="1200" dirty="0"/>
        </a:p>
      </dsp:txBody>
      <dsp:txXfrm rot="-10800000">
        <a:off x="0" y="1238449"/>
        <a:ext cx="8229600" cy="438431"/>
      </dsp:txXfrm>
    </dsp:sp>
    <dsp:sp modelId="{1346D621-753E-7946-A1FD-DF1F1064A193}">
      <dsp:nvSpPr>
        <dsp:cNvPr id="0" name=""/>
        <dsp:cNvSpPr/>
      </dsp:nvSpPr>
      <dsp:spPr>
        <a:xfrm>
          <a:off x="2264" y="1676880"/>
          <a:ext cx="8225071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First spoken words</a:t>
          </a:r>
          <a:endParaRPr lang="en-US" sz="2200" kern="1200" dirty="0"/>
        </a:p>
      </dsp:txBody>
      <dsp:txXfrm>
        <a:off x="2264" y="1676880"/>
        <a:ext cx="8225071" cy="373478"/>
      </dsp:txXfrm>
    </dsp:sp>
    <dsp:sp modelId="{8173E6F1-2D0B-6045-A751-9788EFCB4C96}">
      <dsp:nvSpPr>
        <dsp:cNvPr id="0" name=""/>
        <dsp:cNvSpPr/>
      </dsp:nvSpPr>
      <dsp:spPr>
        <a:xfrm rot="10800000">
          <a:off x="0" y="1538"/>
          <a:ext cx="8229600" cy="124909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Birth – 12 months</a:t>
          </a:r>
          <a:endParaRPr lang="en-US" sz="1500" kern="1200" dirty="0"/>
        </a:p>
      </dsp:txBody>
      <dsp:txXfrm rot="-10800000">
        <a:off x="0" y="1538"/>
        <a:ext cx="8229600" cy="438431"/>
      </dsp:txXfrm>
    </dsp:sp>
    <dsp:sp modelId="{1E7A3636-4387-8047-97DF-773BD14954E0}">
      <dsp:nvSpPr>
        <dsp:cNvPr id="0" name=""/>
        <dsp:cNvSpPr/>
      </dsp:nvSpPr>
      <dsp:spPr>
        <a:xfrm>
          <a:off x="0" y="43997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Informal Communication</a:t>
          </a:r>
          <a:endParaRPr lang="en-US" sz="2200" kern="1200" dirty="0"/>
        </a:p>
      </dsp:txBody>
      <dsp:txXfrm>
        <a:off x="0" y="439970"/>
        <a:ext cx="4114799" cy="373478"/>
      </dsp:txXfrm>
    </dsp:sp>
    <dsp:sp modelId="{280DA3CF-FBA8-FD4A-A7E1-1C0B5D1028A9}">
      <dsp:nvSpPr>
        <dsp:cNvPr id="0" name=""/>
        <dsp:cNvSpPr/>
      </dsp:nvSpPr>
      <dsp:spPr>
        <a:xfrm>
          <a:off x="4114800" y="43997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Rich Language Input</a:t>
          </a:r>
          <a:endParaRPr lang="en-US" sz="2200" kern="1200" dirty="0"/>
        </a:p>
      </dsp:txBody>
      <dsp:txXfrm>
        <a:off x="4114800" y="439970"/>
        <a:ext cx="4114799" cy="3734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7DB0E1-BA17-494B-B2F8-C591EEF8C269}">
      <dsp:nvSpPr>
        <dsp:cNvPr id="0" name=""/>
        <dsp:cNvSpPr/>
      </dsp:nvSpPr>
      <dsp:spPr>
        <a:xfrm>
          <a:off x="0" y="3713808"/>
          <a:ext cx="8229600" cy="8121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Understanding the Power of Communication</a:t>
          </a:r>
          <a:endParaRPr lang="en-US" sz="2400" kern="1200" dirty="0"/>
        </a:p>
      </dsp:txBody>
      <dsp:txXfrm>
        <a:off x="0" y="3713808"/>
        <a:ext cx="8229600" cy="812154"/>
      </dsp:txXfrm>
    </dsp:sp>
    <dsp:sp modelId="{302B18BF-CCB1-CB47-88C5-AA12B001C397}">
      <dsp:nvSpPr>
        <dsp:cNvPr id="0" name=""/>
        <dsp:cNvSpPr/>
      </dsp:nvSpPr>
      <dsp:spPr>
        <a:xfrm rot="10800000">
          <a:off x="0" y="2475359"/>
          <a:ext cx="8229600" cy="124909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18-21 months</a:t>
          </a:r>
          <a:endParaRPr lang="en-US" sz="1500" kern="1200" dirty="0"/>
        </a:p>
      </dsp:txBody>
      <dsp:txXfrm rot="-10800000">
        <a:off x="0" y="2475359"/>
        <a:ext cx="8229600" cy="438431"/>
      </dsp:txXfrm>
    </dsp:sp>
    <dsp:sp modelId="{BD5746C9-6E87-C04A-A34D-F08A604020D7}">
      <dsp:nvSpPr>
        <dsp:cNvPr id="0" name=""/>
        <dsp:cNvSpPr/>
      </dsp:nvSpPr>
      <dsp:spPr>
        <a:xfrm>
          <a:off x="0" y="2913791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Spurt in Expressive Vocabulary</a:t>
          </a:r>
          <a:endParaRPr lang="en-US" sz="2200" kern="1200" dirty="0"/>
        </a:p>
      </dsp:txBody>
      <dsp:txXfrm>
        <a:off x="0" y="2913791"/>
        <a:ext cx="4114799" cy="373478"/>
      </dsp:txXfrm>
    </dsp:sp>
    <dsp:sp modelId="{2FA12373-B9C9-BC4F-8D38-6A1C32E7A91F}">
      <dsp:nvSpPr>
        <dsp:cNvPr id="0" name=""/>
        <dsp:cNvSpPr/>
      </dsp:nvSpPr>
      <dsp:spPr>
        <a:xfrm>
          <a:off x="4114800" y="2913791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Begins to combine spoken words</a:t>
          </a:r>
          <a:endParaRPr lang="en-US" sz="2200" kern="1200" dirty="0"/>
        </a:p>
      </dsp:txBody>
      <dsp:txXfrm>
        <a:off x="4114800" y="2913791"/>
        <a:ext cx="4114799" cy="373478"/>
      </dsp:txXfrm>
    </dsp:sp>
    <dsp:sp modelId="{B55936B9-8C6A-6C45-BC69-CB055420E236}">
      <dsp:nvSpPr>
        <dsp:cNvPr id="0" name=""/>
        <dsp:cNvSpPr/>
      </dsp:nvSpPr>
      <dsp:spPr>
        <a:xfrm rot="10800000">
          <a:off x="0" y="1238449"/>
          <a:ext cx="8229600" cy="124909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12 – 15 months</a:t>
          </a:r>
          <a:endParaRPr lang="en-US" sz="1500" kern="1200" dirty="0"/>
        </a:p>
      </dsp:txBody>
      <dsp:txXfrm rot="-10800000">
        <a:off x="0" y="1238449"/>
        <a:ext cx="8229600" cy="438431"/>
      </dsp:txXfrm>
    </dsp:sp>
    <dsp:sp modelId="{1346D621-753E-7946-A1FD-DF1F1064A193}">
      <dsp:nvSpPr>
        <dsp:cNvPr id="0" name=""/>
        <dsp:cNvSpPr/>
      </dsp:nvSpPr>
      <dsp:spPr>
        <a:xfrm>
          <a:off x="2264" y="1676880"/>
          <a:ext cx="8225071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First spoken words</a:t>
          </a:r>
          <a:endParaRPr lang="en-US" sz="2200" kern="1200" dirty="0"/>
        </a:p>
      </dsp:txBody>
      <dsp:txXfrm>
        <a:off x="2264" y="1676880"/>
        <a:ext cx="8225071" cy="373478"/>
      </dsp:txXfrm>
    </dsp:sp>
    <dsp:sp modelId="{8173E6F1-2D0B-6045-A751-9788EFCB4C96}">
      <dsp:nvSpPr>
        <dsp:cNvPr id="0" name=""/>
        <dsp:cNvSpPr/>
      </dsp:nvSpPr>
      <dsp:spPr>
        <a:xfrm rot="10800000">
          <a:off x="0" y="1538"/>
          <a:ext cx="8229600" cy="124909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Birth – 12 months</a:t>
          </a:r>
          <a:endParaRPr lang="en-US" sz="1500" kern="1200" dirty="0"/>
        </a:p>
      </dsp:txBody>
      <dsp:txXfrm rot="-10800000">
        <a:off x="0" y="1538"/>
        <a:ext cx="8229600" cy="438431"/>
      </dsp:txXfrm>
    </dsp:sp>
    <dsp:sp modelId="{1E7A3636-4387-8047-97DF-773BD14954E0}">
      <dsp:nvSpPr>
        <dsp:cNvPr id="0" name=""/>
        <dsp:cNvSpPr/>
      </dsp:nvSpPr>
      <dsp:spPr>
        <a:xfrm>
          <a:off x="0" y="43997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Informal Communication</a:t>
          </a:r>
          <a:endParaRPr lang="en-US" sz="2200" kern="1200" dirty="0"/>
        </a:p>
      </dsp:txBody>
      <dsp:txXfrm>
        <a:off x="0" y="439970"/>
        <a:ext cx="4114799" cy="373478"/>
      </dsp:txXfrm>
    </dsp:sp>
    <dsp:sp modelId="{280DA3CF-FBA8-FD4A-A7E1-1C0B5D1028A9}">
      <dsp:nvSpPr>
        <dsp:cNvPr id="0" name=""/>
        <dsp:cNvSpPr/>
      </dsp:nvSpPr>
      <dsp:spPr>
        <a:xfrm>
          <a:off x="4114800" y="43997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Rich Language Input</a:t>
          </a:r>
          <a:endParaRPr lang="en-US" sz="2200" kern="1200" dirty="0"/>
        </a:p>
      </dsp:txBody>
      <dsp:txXfrm>
        <a:off x="4114800" y="439970"/>
        <a:ext cx="41147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9CA45-3E0A-4931-8947-8C87E8CC7EFF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2B2D0-DD2E-4F04-B60F-E274BEE22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08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CAAFBA-E370-4DBA-9C1A-8E15BF1B4FD2}" type="slidenum">
              <a:rPr lang="en-US" sz="1200"/>
              <a:pPr eaLnBrk="1" hangingPunct="1"/>
              <a:t>15</a:t>
            </a:fld>
            <a:endParaRPr lang="en-US" sz="12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</a:rPr>
              <a:t>what part don’t you understand?” 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</a:rPr>
              <a:t>“frustration when you know something is expected of you, but not what?”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6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05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10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BE233-CAC1-4F5E-B3B9-B5F73CBB0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66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with Text 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1/28/2012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lang="en-US" sz="4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>
              <a:buNone/>
              <a:defRPr lang="en-US" sz="1800" b="1" kern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: Emphas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1/28/2012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9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71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0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94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2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89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2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59B9A-7A44-4CB4-BD4F-3D3634FE0238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BDE0C-41B8-4D86-8964-BD6BB863C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7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733800" y="1316420"/>
            <a:ext cx="4953000" cy="141626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Communication </a:t>
            </a:r>
            <a:endParaRPr lang="en-US" dirty="0"/>
          </a:p>
          <a:p>
            <a:r>
              <a:rPr lang="en-US" dirty="0" smtClean="0"/>
              <a:t>Autism Spectrum Disorder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0"/>
            <a:ext cx="7239000" cy="1828800"/>
          </a:xfrm>
        </p:spPr>
        <p:txBody>
          <a:bodyPr>
            <a:normAutofit/>
          </a:bodyPr>
          <a:lstStyle/>
          <a:p>
            <a:pPr algn="l"/>
            <a:r>
              <a:rPr lang="en-US" sz="2400" b="0" dirty="0" smtClean="0">
                <a:solidFill>
                  <a:srgbClr val="7BCF27"/>
                </a:solidFill>
                <a:latin typeface="Calibri" pitchFamily="34" charset="0"/>
              </a:rPr>
              <a:t>Augmentative Communication</a:t>
            </a:r>
            <a:br>
              <a:rPr lang="en-US" sz="2400" b="0" dirty="0" smtClean="0">
                <a:solidFill>
                  <a:srgbClr val="7BCF27"/>
                </a:solidFill>
                <a:latin typeface="Calibri" pitchFamily="34" charset="0"/>
              </a:rPr>
            </a:br>
            <a:r>
              <a:rPr lang="en-US" sz="2400" b="0" dirty="0" smtClean="0">
                <a:solidFill>
                  <a:srgbClr val="7BCF27"/>
                </a:solidFill>
                <a:latin typeface="Calibri" pitchFamily="34" charset="0"/>
              </a:rPr>
              <a:t>Week 6</a:t>
            </a:r>
            <a:endParaRPr lang="en-US" sz="5600" b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AAC systems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 categories</a:t>
            </a:r>
          </a:p>
          <a:p>
            <a:pPr lvl="1" eaLnBrk="1" hangingPunct="1"/>
            <a:r>
              <a:rPr lang="en-US" smtClean="0"/>
              <a:t>Low tech</a:t>
            </a:r>
          </a:p>
          <a:p>
            <a:pPr lvl="1" eaLnBrk="1" hangingPunct="1"/>
            <a:r>
              <a:rPr lang="en-US" smtClean="0"/>
              <a:t>Simple digitized systems</a:t>
            </a:r>
          </a:p>
          <a:p>
            <a:pPr lvl="1" eaLnBrk="1" hangingPunct="1"/>
            <a:r>
              <a:rPr lang="en-US" smtClean="0"/>
              <a:t>Dedicated voice output systems</a:t>
            </a:r>
          </a:p>
          <a:p>
            <a:pPr lvl="2" eaLnBrk="1" hangingPunct="1"/>
            <a:r>
              <a:rPr lang="en-US" smtClean="0"/>
              <a:t>Can be text to speech or digitized</a:t>
            </a:r>
          </a:p>
          <a:p>
            <a:pPr lvl="2" eaLnBrk="1" hangingPunct="1"/>
            <a:r>
              <a:rPr lang="en-US" smtClean="0"/>
              <a:t>Multi-level or dynamic display</a:t>
            </a:r>
          </a:p>
          <a:p>
            <a:pPr lvl="1" eaLnBrk="1" hangingPunct="1"/>
            <a:r>
              <a:rPr lang="en-US" smtClean="0"/>
              <a:t>Personal-computer or other off-the-shelf voice output devices with specialized communication software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7010400" cy="16764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Remember the Intent of Augmentative Communication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362200"/>
            <a:ext cx="91440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Communication Autonomy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9423" y="4038600"/>
            <a:ext cx="8525154" cy="212365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It should enable an individual to say </a:t>
            </a:r>
          </a:p>
          <a:p>
            <a:pPr algn="ctr"/>
            <a:r>
              <a:rPr lang="en-US" sz="4400" dirty="0" smtClean="0"/>
              <a:t>what they want to say, </a:t>
            </a:r>
          </a:p>
          <a:p>
            <a:pPr algn="ctr"/>
            <a:r>
              <a:rPr lang="en-US" sz="4400" dirty="0" smtClean="0"/>
              <a:t>when they want to say it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7058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143000"/>
            <a:ext cx="7086600" cy="3276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Language is learned by being immersed in a native language environment, Where the child can freely interact with and try out her developing skills.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258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Receptive Input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r>
              <a:rPr lang="en-US" sz="3600" dirty="0" smtClean="0"/>
              <a:t>Aided language does </a:t>
            </a:r>
            <a:r>
              <a:rPr lang="en-US" sz="3600" dirty="0" smtClean="0">
                <a:solidFill>
                  <a:srgbClr val="FF0000"/>
                </a:solidFill>
              </a:rPr>
              <a:t>not </a:t>
            </a:r>
            <a:r>
              <a:rPr lang="en-US" sz="3600" dirty="0" smtClean="0">
                <a:solidFill>
                  <a:schemeClr val="tx1"/>
                </a:solidFill>
              </a:rPr>
              <a:t>naturally exist in the environment.</a:t>
            </a:r>
          </a:p>
          <a:p>
            <a:pPr lvl="1"/>
            <a:r>
              <a:rPr lang="en-US" sz="3600" dirty="0" smtClean="0">
                <a:solidFill>
                  <a:schemeClr val="tx1"/>
                </a:solidFill>
              </a:rPr>
              <a:t>Children cannot spontaneously learn something that is not there.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Child can only demonstrate ability to use what has been </a:t>
            </a:r>
            <a:r>
              <a:rPr lang="en-US" sz="3600" dirty="0" smtClean="0">
                <a:solidFill>
                  <a:srgbClr val="FF0000"/>
                </a:solidFill>
              </a:rPr>
              <a:t>set up for use.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Others can only be influenced by child’s use of what has been </a:t>
            </a:r>
            <a:r>
              <a:rPr lang="en-US" sz="3600" dirty="0" smtClean="0">
                <a:solidFill>
                  <a:srgbClr val="FF0000"/>
                </a:solidFill>
              </a:rPr>
              <a:t>set up to use.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83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Paths of Aided Language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the comprehension of speech</a:t>
            </a:r>
          </a:p>
          <a:p>
            <a:pPr lvl="1"/>
            <a:r>
              <a:rPr lang="en-US" i="1" dirty="0" smtClean="0"/>
              <a:t>Similar to second language learning</a:t>
            </a:r>
          </a:p>
          <a:p>
            <a:r>
              <a:rPr lang="en-US" dirty="0" smtClean="0"/>
              <a:t>Very limited or no comprehension of spoken language and acquire a communication system without reference to speech</a:t>
            </a:r>
          </a:p>
          <a:p>
            <a:pPr lvl="1"/>
            <a:r>
              <a:rPr lang="en-US" dirty="0" smtClean="0"/>
              <a:t>Independent creation of a meaning system with ACC language forms</a:t>
            </a:r>
          </a:p>
          <a:p>
            <a:pPr lvl="2"/>
            <a:r>
              <a:rPr lang="en-US" i="1" dirty="0" smtClean="0"/>
              <a:t>Similar to first </a:t>
            </a:r>
            <a:r>
              <a:rPr lang="en-US" i="1" smtClean="0"/>
              <a:t>language learning</a:t>
            </a:r>
            <a:endParaRPr lang="en-US" i="1" dirty="0" smtClean="0"/>
          </a:p>
          <a:p>
            <a:pPr lvl="1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5411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smtClean="0"/>
              <a:t>Questions to ask yourself:</a:t>
            </a:r>
          </a:p>
          <a:p>
            <a:pPr eaLnBrk="1" hangingPunct="1"/>
            <a:r>
              <a:rPr lang="en-US" smtClean="0"/>
              <a:t>Does every child have a meaningful role in this activity?</a:t>
            </a:r>
          </a:p>
          <a:p>
            <a:pPr lvl="2" eaLnBrk="1" hangingPunct="1"/>
            <a:r>
              <a:rPr lang="en-US" smtClean="0"/>
              <a:t>Do I need to </a:t>
            </a:r>
            <a:r>
              <a:rPr lang="en-US" b="1" smtClean="0"/>
              <a:t>adapt </a:t>
            </a:r>
            <a:r>
              <a:rPr lang="en-US" smtClean="0"/>
              <a:t>the activity?</a:t>
            </a:r>
          </a:p>
          <a:p>
            <a:pPr lvl="2" eaLnBrk="1" hangingPunct="1"/>
            <a:r>
              <a:rPr lang="en-US" smtClean="0"/>
              <a:t>Do I need to </a:t>
            </a:r>
            <a:r>
              <a:rPr lang="en-US" b="1" smtClean="0"/>
              <a:t>alter </a:t>
            </a:r>
            <a:r>
              <a:rPr lang="en-US" smtClean="0"/>
              <a:t>the activity?</a:t>
            </a:r>
          </a:p>
          <a:p>
            <a:pPr lvl="2" eaLnBrk="1" hangingPunct="1"/>
            <a:endParaRPr lang="en-US" smtClean="0"/>
          </a:p>
          <a:p>
            <a:pPr eaLnBrk="1" hangingPunct="1"/>
            <a:r>
              <a:rPr lang="en-US" smtClean="0"/>
              <a:t>Are the expectations understandable to each child?</a:t>
            </a:r>
          </a:p>
          <a:p>
            <a:pPr lvl="2" eaLnBrk="1" hangingPunct="1"/>
            <a:r>
              <a:rPr lang="en-US" smtClean="0"/>
              <a:t>Do I need to make key information more salient?</a:t>
            </a:r>
          </a:p>
          <a:p>
            <a:pPr lvl="2" eaLnBrk="1" hangingPunct="1"/>
            <a:r>
              <a:rPr lang="en-US" smtClean="0"/>
              <a:t>Are my assumptions reasonable?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lvl="1" eaLnBrk="1" hangingPunct="1"/>
            <a:endParaRPr lang="en-US" sz="2400" smtClean="0"/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7772400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Specifics of each idea depend on: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age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skill level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motivation/preferences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But underlying thought process behind these ideas is what is key – </a:t>
            </a:r>
            <a:r>
              <a:rPr lang="en-US" b="1" smtClean="0"/>
              <a:t>any activity and situation </a:t>
            </a:r>
            <a:r>
              <a:rPr lang="en-US" smtClean="0"/>
              <a:t>can be adapted for any child to allow increased participation.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Emergent Expressive Language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Emerges from child’s intent</a:t>
            </a:r>
          </a:p>
          <a:p>
            <a:r>
              <a:rPr lang="en-US" dirty="0" smtClean="0"/>
              <a:t>Child’s agenda</a:t>
            </a:r>
          </a:p>
          <a:p>
            <a:r>
              <a:rPr lang="en-US" dirty="0" smtClean="0"/>
              <a:t>Early attempts are responded to as meaningful and shaped over time within meaningful contexts</a:t>
            </a:r>
          </a:p>
          <a:p>
            <a:r>
              <a:rPr lang="en-US" dirty="0" smtClean="0"/>
              <a:t>Requiring too much “ correctness” early in the language learning process, can derail the developmental process by </a:t>
            </a:r>
            <a:r>
              <a:rPr lang="en-US" dirty="0" err="1" smtClean="0"/>
              <a:t>underminding</a:t>
            </a:r>
            <a:r>
              <a:rPr lang="en-US" dirty="0" smtClean="0"/>
              <a:t> the child’s confidence as a learner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56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Language Comprehension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Language Comprehension: Barriers Related to Delays &amp; Disabilities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8" name="TextBox 8"/>
          <p:cNvSpPr txBox="1">
            <a:spLocks noChangeArrowheads="1"/>
          </p:cNvSpPr>
          <p:nvPr/>
        </p:nvSpPr>
        <p:spPr bwMode="auto">
          <a:xfrm rot="-3045237">
            <a:off x="483394" y="4267994"/>
            <a:ext cx="5068887" cy="3079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latin typeface="Calibri" pitchFamily="34" charset="0"/>
              </a:rPr>
              <a:t>Barriers:  Vision, Hearing, Motor, Cognition, Auditory Processing…</a:t>
            </a:r>
          </a:p>
        </p:txBody>
      </p:sp>
      <p:sp>
        <p:nvSpPr>
          <p:cNvPr id="11269" name="TextBox 10"/>
          <p:cNvSpPr txBox="1">
            <a:spLocks noChangeArrowheads="1"/>
          </p:cNvSpPr>
          <p:nvPr/>
        </p:nvSpPr>
        <p:spPr bwMode="auto">
          <a:xfrm rot="3512077">
            <a:off x="3491707" y="4461669"/>
            <a:ext cx="5068887" cy="3079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latin typeface="Calibri" pitchFamily="34" charset="0"/>
              </a:rPr>
              <a:t>Barriers:  Vision, Hearing, Motor, Cognition, Auditory Processing…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Language Expression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Language Expression:  Barriers Related to Delays &amp; Disabilities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ultiply 5"/>
          <p:cNvSpPr/>
          <p:nvPr/>
        </p:nvSpPr>
        <p:spPr>
          <a:xfrm>
            <a:off x="4114800" y="4953000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4173538" y="2408238"/>
            <a:ext cx="822325" cy="822325"/>
          </a:xfrm>
          <a:prstGeom prst="mathMultiply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Multiply 8"/>
          <p:cNvSpPr/>
          <p:nvPr/>
        </p:nvSpPr>
        <p:spPr>
          <a:xfrm>
            <a:off x="4114800" y="3581400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Multiply 6"/>
          <p:cNvSpPr/>
          <p:nvPr/>
        </p:nvSpPr>
        <p:spPr>
          <a:xfrm>
            <a:off x="244475" y="6045200"/>
            <a:ext cx="823913" cy="823913"/>
          </a:xfrm>
          <a:prstGeom prst="mathMultiply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066800" y="6248400"/>
            <a:ext cx="5346700" cy="369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Barriers to producing words due to a delay or disability.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Impacts of Barriers to Language Development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Reduced foundation for comprehension and language development</a:t>
            </a:r>
          </a:p>
          <a:p>
            <a:pPr eaLnBrk="1" hangingPunct="1"/>
            <a:r>
              <a:rPr lang="en-US" smtClean="0"/>
              <a:t>Reduced understanding of the power of communication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Bridge Over Barriers is Needed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Augmentative &amp; Alternative Communication (AAC) is an important bridge for many children with delays and disabilities</a:t>
            </a:r>
          </a:p>
          <a:p>
            <a:pPr lvl="2" eaLnBrk="1" hangingPunct="1"/>
            <a:r>
              <a:rPr lang="en-US" smtClean="0"/>
              <a:t>AAC bridge may only be temporarily needed</a:t>
            </a:r>
          </a:p>
          <a:p>
            <a:pPr lvl="2" eaLnBrk="1" hangingPunct="1"/>
            <a:r>
              <a:rPr lang="en-US" smtClean="0"/>
              <a:t>AAC bridge may be needed long term and expand into additional roles related to communication</a:t>
            </a:r>
          </a:p>
          <a:p>
            <a:pPr eaLnBrk="1" hangingPunct="1"/>
            <a:r>
              <a:rPr lang="en-US" smtClean="0"/>
              <a:t>Children can’t wait for a bridge over barriers to language learning!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Definition of AAC (</a:t>
            </a:r>
            <a:r>
              <a:rPr lang="en-US" altLang="en-US" sz="2800" smtClean="0"/>
              <a:t>ASHA, 2001</a:t>
            </a:r>
            <a:r>
              <a:rPr lang="en-US" altLang="en-US" smtClean="0"/>
              <a:t>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8153400" cy="44958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en-US" sz="4000" dirty="0" smtClean="0"/>
              <a:t>AAC is a set of procedures / processes to maximize communication skills for </a:t>
            </a:r>
            <a:r>
              <a:rPr lang="en-US" altLang="en-US" sz="4000" b="1" i="1" dirty="0" smtClean="0">
                <a:solidFill>
                  <a:srgbClr val="FF0000"/>
                </a:solidFill>
              </a:rPr>
              <a:t>functional</a:t>
            </a:r>
            <a:r>
              <a:rPr lang="en-US" altLang="en-US" sz="4000" dirty="0" smtClean="0"/>
              <a:t> and </a:t>
            </a:r>
            <a:r>
              <a:rPr lang="en-US" altLang="en-US" sz="4000" b="1" i="1" dirty="0" smtClean="0">
                <a:solidFill>
                  <a:srgbClr val="FF0000"/>
                </a:solidFill>
              </a:rPr>
              <a:t>effective</a:t>
            </a:r>
            <a:r>
              <a:rPr lang="en-US" altLang="en-US" sz="4000" dirty="0" smtClean="0"/>
              <a:t> communication</a:t>
            </a:r>
          </a:p>
          <a:p>
            <a:pPr marL="0" indent="0" eaLnBrk="1" hangingPunct="1">
              <a:buNone/>
            </a:pPr>
            <a:endParaRPr lang="en-US" altLang="en-US" sz="40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8600" y="4191000"/>
            <a:ext cx="8686800" cy="2667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400" dirty="0" smtClean="0"/>
              <a:t>It involves </a:t>
            </a:r>
            <a:r>
              <a:rPr lang="en-US" altLang="en-US" sz="4400" i="1" u="sng" dirty="0" smtClean="0"/>
              <a:t>supplementing</a:t>
            </a:r>
            <a:r>
              <a:rPr lang="en-US" altLang="en-US" sz="4400" dirty="0" smtClean="0"/>
              <a:t> or replacing natural speech and/or writing with aided and/or unaided symbols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AAC Systems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integrated group of components, including the symbols, aids, strategies, and techniques used by individuals to enhance communication.</a:t>
            </a:r>
          </a:p>
          <a:p>
            <a:pPr eaLnBrk="1" hangingPunct="1"/>
            <a:r>
              <a:rPr lang="en-US" smtClean="0"/>
              <a:t>Aided systems and strategies</a:t>
            </a:r>
          </a:p>
          <a:p>
            <a:pPr eaLnBrk="1" hangingPunct="1"/>
            <a:r>
              <a:rPr lang="en-US" smtClean="0"/>
              <a:t>Unaided systems and strategies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675</Words>
  <Application>Microsoft Office PowerPoint</Application>
  <PresentationFormat>On-screen Show (4:3)</PresentationFormat>
  <Paragraphs>98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Augmentative Communication Week 6</vt:lpstr>
      <vt:lpstr>Language Comprehension</vt:lpstr>
      <vt:lpstr>Language Comprehension: Barriers Related to Delays &amp; Disabilities</vt:lpstr>
      <vt:lpstr>Language Expression</vt:lpstr>
      <vt:lpstr>Language Expression:  Barriers Related to Delays &amp; Disabilities</vt:lpstr>
      <vt:lpstr>Impacts of Barriers to Language Development</vt:lpstr>
      <vt:lpstr>A Bridge Over Barriers is Needed</vt:lpstr>
      <vt:lpstr>Definition of AAC (ASHA, 2001)</vt:lpstr>
      <vt:lpstr>AAC Systems</vt:lpstr>
      <vt:lpstr>AAC systems</vt:lpstr>
      <vt:lpstr>Remember the Intent of Augmentative Communication</vt:lpstr>
      <vt:lpstr>Language is learned by being immersed in a native language environment, Where the child can freely interact with and try out her developing skills.</vt:lpstr>
      <vt:lpstr>Receptive Input First</vt:lpstr>
      <vt:lpstr>Two Paths of Aided Language Use</vt:lpstr>
      <vt:lpstr>PowerPoint Presentation</vt:lpstr>
      <vt:lpstr>PowerPoint Presentation</vt:lpstr>
      <vt:lpstr>Emergent Expressive Language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Augmentative Communication Week 6</dc:title>
  <dc:creator>Patricia</dc:creator>
  <cp:lastModifiedBy>Patricia</cp:lastModifiedBy>
  <cp:revision>2</cp:revision>
  <dcterms:created xsi:type="dcterms:W3CDTF">2012-01-28T11:59:53Z</dcterms:created>
  <dcterms:modified xsi:type="dcterms:W3CDTF">2012-01-28T13:42:17Z</dcterms:modified>
</cp:coreProperties>
</file>